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16"/>
  </p:notesMasterIdLst>
  <p:handoutMasterIdLst>
    <p:handoutMasterId r:id="rId17"/>
  </p:handoutMasterIdLst>
  <p:sldIdLst>
    <p:sldId id="256" r:id="rId2"/>
    <p:sldId id="294" r:id="rId3"/>
    <p:sldId id="286" r:id="rId4"/>
    <p:sldId id="319" r:id="rId5"/>
    <p:sldId id="318" r:id="rId6"/>
    <p:sldId id="320" r:id="rId7"/>
    <p:sldId id="321" r:id="rId8"/>
    <p:sldId id="316" r:id="rId9"/>
    <p:sldId id="317" r:id="rId10"/>
    <p:sldId id="322" r:id="rId11"/>
    <p:sldId id="323" r:id="rId12"/>
    <p:sldId id="287" r:id="rId13"/>
    <p:sldId id="288" r:id="rId14"/>
    <p:sldId id="290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D40"/>
    <a:srgbClr val="CE2D40"/>
    <a:srgbClr val="A8A8A8"/>
    <a:srgbClr val="F5333F"/>
    <a:srgbClr val="F1333F"/>
    <a:srgbClr val="E72D3F"/>
    <a:srgbClr val="898989"/>
    <a:srgbClr val="989898"/>
    <a:srgbClr val="F6303E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88" autoAdjust="0"/>
    <p:restoredTop sz="96070"/>
  </p:normalViewPr>
  <p:slideViewPr>
    <p:cSldViewPr snapToGrid="0" showGuides="1">
      <p:cViewPr varScale="1">
        <p:scale>
          <a:sx n="152" d="100"/>
          <a:sy n="152" d="100"/>
        </p:scale>
        <p:origin x="20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4" d="100"/>
          <a:sy n="64" d="100"/>
        </p:scale>
        <p:origin x="3115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15656"/>
        <c:axId val="-2132718696"/>
      </c:barChart>
      <c:catAx>
        <c:axId val="-21327156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18696"/>
        <c:crosses val="autoZero"/>
        <c:auto val="1"/>
        <c:lblAlgn val="ctr"/>
        <c:lblOffset val="100"/>
        <c:noMultiLvlLbl val="0"/>
      </c:catAx>
      <c:valAx>
        <c:axId val="-213271869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156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81934168"/>
        <c:axId val="2081937144"/>
      </c:barChart>
      <c:catAx>
        <c:axId val="20819341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81937144"/>
        <c:crosses val="autoZero"/>
        <c:auto val="1"/>
        <c:lblAlgn val="ctr"/>
        <c:lblOffset val="100"/>
        <c:noMultiLvlLbl val="0"/>
      </c:catAx>
      <c:valAx>
        <c:axId val="208193714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208193416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1-4DED-BA9F-C3BC36BEF7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1-4DED-BA9F-C3BC36BEF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2782760"/>
        <c:axId val="-2132785752"/>
      </c:barChart>
      <c:catAx>
        <c:axId val="-21327827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2785752"/>
        <c:crosses val="autoZero"/>
        <c:auto val="1"/>
        <c:lblAlgn val="ctr"/>
        <c:lblOffset val="100"/>
        <c:noMultiLvlLbl val="0"/>
      </c:catAx>
      <c:valAx>
        <c:axId val="-2132785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27827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9484536082474"/>
          <c:y val="0.352787577432706"/>
          <c:w val="0.79051546391752603"/>
          <c:h val="0.35322277470670499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6323E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77-4AD5-A9CA-65F4E53848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CCCCB"/>
            </a:solidFill>
          </c:spPr>
          <c:invertIfNegative val="0"/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77-4AD5-A9CA-65F4E53848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38379496"/>
        <c:axId val="-2138799752"/>
      </c:barChart>
      <c:catAx>
        <c:axId val="-21383794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138799752"/>
        <c:crosses val="autoZero"/>
        <c:auto val="1"/>
        <c:lblAlgn val="ctr"/>
        <c:lblOffset val="100"/>
        <c:noMultiLvlLbl val="0"/>
      </c:catAx>
      <c:valAx>
        <c:axId val="-213879975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383794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6323E"/>
            </a:solidFill>
          </c:spPr>
          <c:dPt>
            <c:idx val="0"/>
            <c:bubble3D val="0"/>
            <c:spPr>
              <a:solidFill>
                <a:srgbClr val="F6323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3B7-4326-B6CD-4CC5157A28E5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3B7-4326-B6CD-4CC5157A28E5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B7-4326-B6CD-4CC5157A2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1-78CD-4B14-B9C0-96418275AA7E}"/>
              </c:ext>
            </c:extLst>
          </c:dPt>
          <c:dPt>
            <c:idx val="1"/>
            <c:bubble3D val="0"/>
            <c:spPr>
              <a:solidFill>
                <a:srgbClr val="CCCCCC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8CD-4B14-B9C0-96418275AA7E}"/>
              </c:ext>
            </c:extLst>
          </c:dPt>
          <c:cat>
            <c:strRef>
              <c:f>Sheet1!$A$2:$A$3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8CD-4B14-B9C0-96418275A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C3F453-9F3F-4567-8DCE-A7408F6927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103D5-0144-4D10-96A5-3D385F5356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D6017-FECC-4565-B4A9-CDF40B8AFEC4}" type="datetimeFigureOut">
              <a:rPr lang="en-IN" smtClean="0"/>
              <a:t>07/04/20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E48D2-788C-4710-AA82-6E71D37171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55A72-EE70-409E-9FE1-8EAE70254C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F4C5A-348F-4973-9C72-119478B605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12352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3C1A20-E642-F347-A89C-E093F8996D44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1505C-62D6-AB42-AEF7-53FE9E8A8B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28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11.xm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chart" Target="../charts/chart1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4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3921" y="4653887"/>
            <a:ext cx="2057400" cy="273844"/>
          </a:xfrm>
        </p:spPr>
        <p:txBody>
          <a:bodyPr/>
          <a:lstStyle>
            <a:lvl1pPr>
              <a:defRPr>
                <a:solidFill>
                  <a:srgbClr val="E72D40"/>
                </a:solidFill>
              </a:defRPr>
            </a:lvl1pPr>
          </a:lstStyle>
          <a:p>
            <a:fld id="{C65558FE-7BAE-4F41-B1DE-C9E081343886}" type="datetime1">
              <a:rPr lang="en-IN" smtClean="0"/>
              <a:t>07/04/20</a:t>
            </a:fld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16976" y="4012406"/>
            <a:ext cx="2057400" cy="273844"/>
          </a:xfrm>
        </p:spPr>
        <p:txBody>
          <a:bodyPr/>
          <a:lstStyle>
            <a:lvl1pPr>
              <a:defRPr>
                <a:solidFill>
                  <a:srgbClr val="E72D40"/>
                </a:solidFill>
              </a:defRPr>
            </a:lvl1pPr>
          </a:lstStyle>
          <a:p>
            <a:fld id="{273EEA2F-D825-49D3-9C25-497F06EFD3F7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6BFC7-D5F1-408F-A79B-F51DF7A156FC}"/>
              </a:ext>
            </a:extLst>
          </p:cNvPr>
          <p:cNvSpPr/>
          <p:nvPr userDrawn="1"/>
        </p:nvSpPr>
        <p:spPr>
          <a:xfrm>
            <a:off x="0" y="0"/>
            <a:ext cx="9144000" cy="4653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CB513-97E7-4376-B0F7-C82E10180F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22" y="571887"/>
            <a:ext cx="2057400" cy="54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80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2 Line Title, Infographics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6E02A8A3-DB71-4204-8178-44D43F0A7DDB}"/>
              </a:ext>
            </a:extLst>
          </p:cNvPr>
          <p:cNvSpPr/>
          <p:nvPr userDrawn="1"/>
        </p:nvSpPr>
        <p:spPr>
          <a:xfrm>
            <a:off x="-1" y="600076"/>
            <a:ext cx="9144001" cy="4543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C02D0B-A252-47F4-90C6-E6D73E995E19}"/>
              </a:ext>
            </a:extLst>
          </p:cNvPr>
          <p:cNvSpPr/>
          <p:nvPr userDrawn="1"/>
        </p:nvSpPr>
        <p:spPr>
          <a:xfrm>
            <a:off x="-3" y="-20049"/>
            <a:ext cx="9144001" cy="5143500"/>
          </a:xfrm>
          <a:prstGeom prst="rect">
            <a:avLst/>
          </a:prstGeom>
          <a:blipFill>
            <a:blip r:embed="rId2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DD8D96AE-F6F4-434E-9686-AF89D00D27E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-2" y="-12112"/>
            <a:ext cx="9144002" cy="514767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1F6816D9-B4AF-47C1-8C5D-860514751DF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220734" y="-3856910"/>
            <a:ext cx="9144001" cy="5147675"/>
          </a:xfrm>
          <a:custGeom>
            <a:avLst/>
            <a:gdLst>
              <a:gd name="connsiteX0" fmla="*/ 1 w 9144001"/>
              <a:gd name="connsiteY0" fmla="*/ 0 h 5147675"/>
              <a:gd name="connsiteX1" fmla="*/ 9144001 w 9144001"/>
              <a:gd name="connsiteY1" fmla="*/ 0 h 5147675"/>
              <a:gd name="connsiteX2" fmla="*/ 9144001 w 9144001"/>
              <a:gd name="connsiteY2" fmla="*/ 2897600 h 5147675"/>
              <a:gd name="connsiteX3" fmla="*/ 9144001 w 9144001"/>
              <a:gd name="connsiteY3" fmla="*/ 3191288 h 5147675"/>
              <a:gd name="connsiteX4" fmla="*/ 9144001 w 9144001"/>
              <a:gd name="connsiteY4" fmla="*/ 5147088 h 5147675"/>
              <a:gd name="connsiteX5" fmla="*/ 4727575 w 9144001"/>
              <a:gd name="connsiteY5" fmla="*/ 5147088 h 5147675"/>
              <a:gd name="connsiteX6" fmla="*/ 4727575 w 9144001"/>
              <a:gd name="connsiteY6" fmla="*/ 5147675 h 5147675"/>
              <a:gd name="connsiteX7" fmla="*/ 3650997 w 9144001"/>
              <a:gd name="connsiteY7" fmla="*/ 5147675 h 5147675"/>
              <a:gd name="connsiteX8" fmla="*/ 2002040 w 9144001"/>
              <a:gd name="connsiteY8" fmla="*/ 5147675 h 5147675"/>
              <a:gd name="connsiteX9" fmla="*/ 528199 w 9144001"/>
              <a:gd name="connsiteY9" fmla="*/ 4498138 h 5147675"/>
              <a:gd name="connsiteX10" fmla="*/ 371258 w 9144001"/>
              <a:gd name="connsiteY10" fmla="*/ 4301898 h 5147675"/>
              <a:gd name="connsiteX11" fmla="*/ 372954 w 9144001"/>
              <a:gd name="connsiteY11" fmla="*/ 4302311 h 5147675"/>
              <a:gd name="connsiteX12" fmla="*/ 416872 w 9144001"/>
              <a:gd name="connsiteY12" fmla="*/ 4305173 h 5147675"/>
              <a:gd name="connsiteX13" fmla="*/ 421076 w 9144001"/>
              <a:gd name="connsiteY13" fmla="*/ 4304692 h 5147675"/>
              <a:gd name="connsiteX14" fmla="*/ 519767 w 9144001"/>
              <a:gd name="connsiteY14" fmla="*/ 4330646 h 5147675"/>
              <a:gd name="connsiteX15" fmla="*/ 1631739 w 9144001"/>
              <a:gd name="connsiteY15" fmla="*/ 4032541 h 5147675"/>
              <a:gd name="connsiteX16" fmla="*/ 1631739 w 9144001"/>
              <a:gd name="connsiteY16" fmla="*/ 4305790 h 5147675"/>
              <a:gd name="connsiteX17" fmla="*/ 2008581 w 9144001"/>
              <a:gd name="connsiteY17" fmla="*/ 4305790 h 5147675"/>
              <a:gd name="connsiteX18" fmla="*/ 2008581 w 9144001"/>
              <a:gd name="connsiteY18" fmla="*/ 3717145 h 5147675"/>
              <a:gd name="connsiteX19" fmla="*/ 2008582 w 9144001"/>
              <a:gd name="connsiteY19" fmla="*/ 3717145 h 5147675"/>
              <a:gd name="connsiteX20" fmla="*/ 2008582 w 9144001"/>
              <a:gd name="connsiteY20" fmla="*/ 3341860 h 5147675"/>
              <a:gd name="connsiteX21" fmla="*/ 998932 w 9144001"/>
              <a:gd name="connsiteY21" fmla="*/ 3341860 h 5147675"/>
              <a:gd name="connsiteX22" fmla="*/ 998932 w 9144001"/>
              <a:gd name="connsiteY22" fmla="*/ 3717145 h 5147675"/>
              <a:gd name="connsiteX23" fmla="*/ 1373490 w 9144001"/>
              <a:gd name="connsiteY23" fmla="*/ 3717145 h 5147675"/>
              <a:gd name="connsiteX24" fmla="*/ 1303666 w 9144001"/>
              <a:gd name="connsiteY24" fmla="*/ 3798867 h 5147675"/>
              <a:gd name="connsiteX25" fmla="*/ 9481 w 9144001"/>
              <a:gd name="connsiteY25" fmla="*/ 3224240 h 5147675"/>
              <a:gd name="connsiteX26" fmla="*/ 4951 w 9144001"/>
              <a:gd name="connsiteY26" fmla="*/ 3236367 h 5147675"/>
              <a:gd name="connsiteX27" fmla="*/ 2684 w 9144001"/>
              <a:gd name="connsiteY27" fmla="*/ 3191288 h 5147675"/>
              <a:gd name="connsiteX28" fmla="*/ 1 w 9144001"/>
              <a:gd name="connsiteY28" fmla="*/ 3191288 h 5147675"/>
              <a:gd name="connsiteX29" fmla="*/ 1 w 9144001"/>
              <a:gd name="connsiteY29" fmla="*/ 3137961 h 5147675"/>
              <a:gd name="connsiteX30" fmla="*/ 0 w 9144001"/>
              <a:gd name="connsiteY30" fmla="*/ 3137939 h 5147675"/>
              <a:gd name="connsiteX31" fmla="*/ 0 w 9144001"/>
              <a:gd name="connsiteY31" fmla="*/ 3137938 h 5147675"/>
              <a:gd name="connsiteX32" fmla="*/ 0 w 9144001"/>
              <a:gd name="connsiteY32" fmla="*/ 1645650 h 5147675"/>
              <a:gd name="connsiteX33" fmla="*/ 1 w 9144001"/>
              <a:gd name="connsiteY33" fmla="*/ 1645650 h 51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144001" h="5147675">
                <a:moveTo>
                  <a:pt x="1" y="0"/>
                </a:moveTo>
                <a:lnTo>
                  <a:pt x="9144001" y="0"/>
                </a:lnTo>
                <a:lnTo>
                  <a:pt x="9144001" y="2897600"/>
                </a:lnTo>
                <a:lnTo>
                  <a:pt x="9144001" y="3191288"/>
                </a:lnTo>
                <a:lnTo>
                  <a:pt x="9144001" y="5147088"/>
                </a:lnTo>
                <a:lnTo>
                  <a:pt x="4727575" y="5147088"/>
                </a:lnTo>
                <a:lnTo>
                  <a:pt x="4727575" y="5147675"/>
                </a:lnTo>
                <a:lnTo>
                  <a:pt x="3650997" y="5147675"/>
                </a:lnTo>
                <a:lnTo>
                  <a:pt x="2002040" y="5147675"/>
                </a:lnTo>
                <a:cubicBezTo>
                  <a:pt x="1418959" y="5147675"/>
                  <a:pt x="894096" y="4897452"/>
                  <a:pt x="528199" y="4498138"/>
                </a:cubicBezTo>
                <a:lnTo>
                  <a:pt x="371258" y="4301898"/>
                </a:lnTo>
                <a:lnTo>
                  <a:pt x="372954" y="4302311"/>
                </a:lnTo>
                <a:cubicBezTo>
                  <a:pt x="387739" y="4304577"/>
                  <a:pt x="402446" y="4305517"/>
                  <a:pt x="416872" y="4305173"/>
                </a:cubicBezTo>
                <a:lnTo>
                  <a:pt x="421076" y="4304692"/>
                </a:lnTo>
                <a:lnTo>
                  <a:pt x="519767" y="4330646"/>
                </a:lnTo>
                <a:cubicBezTo>
                  <a:pt x="804007" y="4390620"/>
                  <a:pt x="1306113" y="4394625"/>
                  <a:pt x="1631739" y="4032541"/>
                </a:cubicBezTo>
                <a:lnTo>
                  <a:pt x="1631739" y="4305790"/>
                </a:lnTo>
                <a:lnTo>
                  <a:pt x="2008581" y="4305790"/>
                </a:lnTo>
                <a:lnTo>
                  <a:pt x="2008581" y="3717145"/>
                </a:lnTo>
                <a:lnTo>
                  <a:pt x="2008582" y="3717145"/>
                </a:lnTo>
                <a:lnTo>
                  <a:pt x="2008582" y="3341860"/>
                </a:lnTo>
                <a:lnTo>
                  <a:pt x="998932" y="3341860"/>
                </a:lnTo>
                <a:lnTo>
                  <a:pt x="998932" y="3717145"/>
                </a:lnTo>
                <a:lnTo>
                  <a:pt x="1373490" y="3717145"/>
                </a:lnTo>
                <a:lnTo>
                  <a:pt x="1303666" y="3798867"/>
                </a:lnTo>
                <a:cubicBezTo>
                  <a:pt x="914338" y="4173453"/>
                  <a:pt x="32448" y="3945809"/>
                  <a:pt x="9481" y="3224240"/>
                </a:cubicBezTo>
                <a:lnTo>
                  <a:pt x="4951" y="3236367"/>
                </a:lnTo>
                <a:lnTo>
                  <a:pt x="2684" y="3191288"/>
                </a:lnTo>
                <a:lnTo>
                  <a:pt x="1" y="3191288"/>
                </a:lnTo>
                <a:lnTo>
                  <a:pt x="1" y="3137961"/>
                </a:lnTo>
                <a:lnTo>
                  <a:pt x="0" y="3137939"/>
                </a:lnTo>
                <a:lnTo>
                  <a:pt x="0" y="3137938"/>
                </a:lnTo>
                <a:lnTo>
                  <a:pt x="0" y="1645650"/>
                </a:lnTo>
                <a:lnTo>
                  <a:pt x="1" y="16456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3" name="Date Placeholder 132">
            <a:extLst>
              <a:ext uri="{FF2B5EF4-FFF2-40B4-BE49-F238E27FC236}">
                <a16:creationId xmlns:a16="http://schemas.microsoft.com/office/drawing/2014/main" id="{9AC3D831-327E-4ADF-B27E-32AC0913EAB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864892D-382A-F246-85F9-E706314457B1}" type="datetime1">
              <a:rPr lang="en-IN" smtClean="0"/>
              <a:t>07/04/20</a:t>
            </a:fld>
            <a:endParaRPr lang="en-IN"/>
          </a:p>
        </p:txBody>
      </p:sp>
      <p:sp>
        <p:nvSpPr>
          <p:cNvPr id="135" name="Slide Number Placeholder 134">
            <a:extLst>
              <a:ext uri="{FF2B5EF4-FFF2-40B4-BE49-F238E27FC236}">
                <a16:creationId xmlns:a16="http://schemas.microsoft.com/office/drawing/2014/main" id="{9B4DE495-883A-4C30-86EF-E937F42C25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92C22-F16A-420C-A7E7-19AE8DFA3C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13848" y="3489722"/>
            <a:ext cx="5355081" cy="837009"/>
          </a:xfrm>
          <a:prstGeom prst="rect">
            <a:avLst/>
          </a:prstGeom>
        </p:spPr>
        <p:txBody>
          <a:bodyPr/>
          <a:lstStyle>
            <a:lvl1pPr marL="214313" indent="-214313">
              <a:buFontTx/>
              <a:buBlip>
                <a:blip r:embed="rId3"/>
              </a:buBlip>
              <a:defRPr sz="12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45E11-4B71-49A2-A5CA-2C1C5CC58B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847" y="2234762"/>
            <a:ext cx="5373512" cy="11108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C300AC66-03C0-4421-B116-D790883D5410}"/>
              </a:ext>
            </a:extLst>
          </p:cNvPr>
          <p:cNvSpPr txBox="1">
            <a:spLocks/>
          </p:cNvSpPr>
          <p:nvPr userDrawn="1"/>
        </p:nvSpPr>
        <p:spPr>
          <a:xfrm>
            <a:off x="642167" y="610235"/>
            <a:ext cx="5493203" cy="864394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b="0" kern="1200">
                <a:solidFill>
                  <a:schemeClr val="bg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5333F"/>
                </a:solidFill>
                <a:latin typeface="Neue Plak" panose="020B0804030202020204" pitchFamily="34" charset="0"/>
              </a:rPr>
              <a:t>Click to add Title</a:t>
            </a:r>
            <a:endParaRPr lang="en-IN" sz="3600" dirty="0">
              <a:solidFill>
                <a:srgbClr val="F5333F"/>
              </a:solidFill>
              <a:latin typeface="Neue Plak" panose="020B080403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C60F344-7C07-441B-A31D-6018ABB9583D}"/>
              </a:ext>
            </a:extLst>
          </p:cNvPr>
          <p:cNvSpPr/>
          <p:nvPr userDrawn="1"/>
        </p:nvSpPr>
        <p:spPr>
          <a:xfrm>
            <a:off x="11718595" y="3690308"/>
            <a:ext cx="870" cy="1071"/>
          </a:xfrm>
          <a:custGeom>
            <a:avLst/>
            <a:gdLst>
              <a:gd name="connsiteX0" fmla="*/ 0 w 870"/>
              <a:gd name="connsiteY0" fmla="*/ 0 h 1071"/>
              <a:gd name="connsiteX1" fmla="*/ 870 w 870"/>
              <a:gd name="connsiteY1" fmla="*/ 0 h 1071"/>
              <a:gd name="connsiteX2" fmla="*/ 870 w 870"/>
              <a:gd name="connsiteY2" fmla="*/ 1071 h 1071"/>
              <a:gd name="connsiteX3" fmla="*/ 0 w 870"/>
              <a:gd name="connsiteY3" fmla="*/ 0 h 1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0" h="1071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57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" name="Rectangle 1"/>
          <p:cNvSpPr/>
          <p:nvPr/>
        </p:nvSpPr>
        <p:spPr>
          <a:xfrm>
            <a:off x="629841" y="2556933"/>
            <a:ext cx="7891859" cy="8266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BB13CD-9991-4DCA-82E0-1747F3F9BC06}"/>
              </a:ext>
            </a:extLst>
          </p:cNvPr>
          <p:cNvGrpSpPr/>
          <p:nvPr/>
        </p:nvGrpSpPr>
        <p:grpSpPr>
          <a:xfrm>
            <a:off x="994787" y="3020755"/>
            <a:ext cx="775019" cy="174751"/>
            <a:chOff x="1326382" y="4041646"/>
            <a:chExt cx="2597497" cy="653143"/>
          </a:xfrm>
          <a:solidFill>
            <a:srgbClr val="F5333F"/>
          </a:solidFill>
        </p:grpSpPr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EC574380-B5CC-42B5-85BC-EC9DBF89A138}"/>
                </a:ext>
              </a:extLst>
            </p:cNvPr>
            <p:cNvSpPr/>
            <p:nvPr userDrawn="1"/>
          </p:nvSpPr>
          <p:spPr>
            <a:xfrm>
              <a:off x="1326382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29" name="Star: 5 Points 28">
              <a:extLst>
                <a:ext uri="{FF2B5EF4-FFF2-40B4-BE49-F238E27FC236}">
                  <a16:creationId xmlns:a16="http://schemas.microsoft.com/office/drawing/2014/main" id="{99F9A9C9-93D1-4FA6-9D41-07B027178C6C}"/>
                </a:ext>
              </a:extLst>
            </p:cNvPr>
            <p:cNvSpPr/>
            <p:nvPr userDrawn="1"/>
          </p:nvSpPr>
          <p:spPr>
            <a:xfrm>
              <a:off x="1974500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1" name="Star: 5 Points 30">
              <a:extLst>
                <a:ext uri="{FF2B5EF4-FFF2-40B4-BE49-F238E27FC236}">
                  <a16:creationId xmlns:a16="http://schemas.microsoft.com/office/drawing/2014/main" id="{33048992-C900-4AEF-9138-0F86855FA5DB}"/>
                </a:ext>
              </a:extLst>
            </p:cNvPr>
            <p:cNvSpPr/>
            <p:nvPr userDrawn="1"/>
          </p:nvSpPr>
          <p:spPr>
            <a:xfrm>
              <a:off x="2622617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2" name="Star: 5 Points 31">
              <a:extLst>
                <a:ext uri="{FF2B5EF4-FFF2-40B4-BE49-F238E27FC236}">
                  <a16:creationId xmlns:a16="http://schemas.microsoft.com/office/drawing/2014/main" id="{64AA79B2-DB73-404E-8C90-6E74E5C9AA75}"/>
                </a:ext>
              </a:extLst>
            </p:cNvPr>
            <p:cNvSpPr/>
            <p:nvPr userDrawn="1"/>
          </p:nvSpPr>
          <p:spPr>
            <a:xfrm>
              <a:off x="3270737" y="4041646"/>
              <a:ext cx="653142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4E94D08-1C31-47C0-974A-8BAE27476E00}"/>
                </a:ext>
              </a:extLst>
            </p:cNvPr>
            <p:cNvSpPr/>
            <p:nvPr userDrawn="1"/>
          </p:nvSpPr>
          <p:spPr>
            <a:xfrm>
              <a:off x="3597306" y="4041650"/>
              <a:ext cx="326569" cy="653139"/>
            </a:xfrm>
            <a:custGeom>
              <a:avLst/>
              <a:gdLst>
                <a:gd name="connsiteX0" fmla="*/ 0 w 326570"/>
                <a:gd name="connsiteY0" fmla="*/ 0 h 653141"/>
                <a:gd name="connsiteX1" fmla="*/ 77091 w 326570"/>
                <a:gd name="connsiteY1" fmla="*/ 249480 h 653141"/>
                <a:gd name="connsiteX2" fmla="*/ 326570 w 326570"/>
                <a:gd name="connsiteY2" fmla="*/ 249478 h 653141"/>
                <a:gd name="connsiteX3" fmla="*/ 124736 w 326570"/>
                <a:gd name="connsiteY3" fmla="*/ 403663 h 653141"/>
                <a:gd name="connsiteX4" fmla="*/ 201831 w 326570"/>
                <a:gd name="connsiteY4" fmla="*/ 653141 h 653141"/>
                <a:gd name="connsiteX5" fmla="*/ 0 w 326570"/>
                <a:gd name="connsiteY5" fmla="*/ 498953 h 65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570" h="653141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908F40-8F3C-4F4C-8007-3143C3B7A1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9406" y="2721203"/>
            <a:ext cx="846528" cy="249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latin typeface="Proxima Nova Rg" pitchFamily="50" charset="0"/>
              </a:defRPr>
            </a:lvl1pPr>
          </a:lstStyle>
          <a:p>
            <a:pPr lvl="0"/>
            <a:r>
              <a:rPr lang="en-IN" dirty="0"/>
              <a:t>Header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745C1E1-5162-42F6-91B6-6478A6B737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21844" y="3016014"/>
            <a:ext cx="946585" cy="1842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latin typeface="Proxima Nova Rg" panose="02000506030000020004" pitchFamily="50" charset="0"/>
              </a:defRPr>
            </a:lvl1pPr>
          </a:lstStyle>
          <a:p>
            <a:pPr algn="ctr"/>
            <a:r>
              <a:rPr lang="en-US" sz="800" dirty="0">
                <a:latin typeface="Proxima Nova Rg" panose="02000506030000020004" pitchFamily="50" charset="0"/>
              </a:rPr>
              <a:t>Click to add text</a:t>
            </a:r>
          </a:p>
        </p:txBody>
      </p:sp>
      <p:sp>
        <p:nvSpPr>
          <p:cNvPr id="20" name="Text Placeholder 52">
            <a:extLst>
              <a:ext uri="{FF2B5EF4-FFF2-40B4-BE49-F238E27FC236}">
                <a16:creationId xmlns:a16="http://schemas.microsoft.com/office/drawing/2014/main" id="{4CEA3C57-1AF4-4B62-8E68-78FDAB21F2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68429" y="3714682"/>
            <a:ext cx="2471738" cy="1312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36742" y="4767263"/>
            <a:ext cx="2057400" cy="273844"/>
          </a:xfrm>
        </p:spPr>
        <p:txBody>
          <a:bodyPr/>
          <a:lstStyle/>
          <a:p>
            <a:fld id="{EB6B529C-358E-464A-80D3-B4DD91120955}" type="datetime1">
              <a:rPr lang="en-IN" smtClean="0"/>
              <a:t>07/04/20</a:t>
            </a:fld>
            <a:endParaRPr lang="en-IN" dirty="0"/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466042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20" y="303610"/>
            <a:ext cx="909780" cy="242888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629841" y="2535239"/>
            <a:ext cx="7939088" cy="8483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2BB13CD-9991-4DCA-82E0-1747F3F9BC06}"/>
              </a:ext>
            </a:extLst>
          </p:cNvPr>
          <p:cNvGrpSpPr/>
          <p:nvPr userDrawn="1"/>
        </p:nvGrpSpPr>
        <p:grpSpPr>
          <a:xfrm>
            <a:off x="923664" y="3020755"/>
            <a:ext cx="775019" cy="174751"/>
            <a:chOff x="1326382" y="4041646"/>
            <a:chExt cx="2597497" cy="653143"/>
          </a:xfrm>
          <a:solidFill>
            <a:srgbClr val="F5333F"/>
          </a:solidFill>
        </p:grpSpPr>
        <p:sp>
          <p:nvSpPr>
            <p:cNvPr id="34" name="Star: 5 Points 4">
              <a:extLst>
                <a:ext uri="{FF2B5EF4-FFF2-40B4-BE49-F238E27FC236}">
                  <a16:creationId xmlns:a16="http://schemas.microsoft.com/office/drawing/2014/main" id="{EC574380-B5CC-42B5-85BC-EC9DBF89A138}"/>
                </a:ext>
              </a:extLst>
            </p:cNvPr>
            <p:cNvSpPr/>
            <p:nvPr userDrawn="1"/>
          </p:nvSpPr>
          <p:spPr>
            <a:xfrm>
              <a:off x="1326382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5" name="Star: 5 Points 28">
              <a:extLst>
                <a:ext uri="{FF2B5EF4-FFF2-40B4-BE49-F238E27FC236}">
                  <a16:creationId xmlns:a16="http://schemas.microsoft.com/office/drawing/2014/main" id="{99F9A9C9-93D1-4FA6-9D41-07B027178C6C}"/>
                </a:ext>
              </a:extLst>
            </p:cNvPr>
            <p:cNvSpPr/>
            <p:nvPr userDrawn="1"/>
          </p:nvSpPr>
          <p:spPr>
            <a:xfrm>
              <a:off x="1974500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6" name="Star: 5 Points 30">
              <a:extLst>
                <a:ext uri="{FF2B5EF4-FFF2-40B4-BE49-F238E27FC236}">
                  <a16:creationId xmlns:a16="http://schemas.microsoft.com/office/drawing/2014/main" id="{33048992-C900-4AEF-9138-0F86855FA5DB}"/>
                </a:ext>
              </a:extLst>
            </p:cNvPr>
            <p:cNvSpPr/>
            <p:nvPr userDrawn="1"/>
          </p:nvSpPr>
          <p:spPr>
            <a:xfrm>
              <a:off x="2622617" y="4041646"/>
              <a:ext cx="653143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8" name="Star: 5 Points 31">
              <a:extLst>
                <a:ext uri="{FF2B5EF4-FFF2-40B4-BE49-F238E27FC236}">
                  <a16:creationId xmlns:a16="http://schemas.microsoft.com/office/drawing/2014/main" id="{64AA79B2-DB73-404E-8C90-6E74E5C9AA75}"/>
                </a:ext>
              </a:extLst>
            </p:cNvPr>
            <p:cNvSpPr/>
            <p:nvPr userDrawn="1"/>
          </p:nvSpPr>
          <p:spPr>
            <a:xfrm>
              <a:off x="3270737" y="4041646"/>
              <a:ext cx="653142" cy="653143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  <p:sp>
          <p:nvSpPr>
            <p:cNvPr id="39" name="Freeform: Shape 36">
              <a:extLst>
                <a:ext uri="{FF2B5EF4-FFF2-40B4-BE49-F238E27FC236}">
                  <a16:creationId xmlns:a16="http://schemas.microsoft.com/office/drawing/2014/main" id="{44E94D08-1C31-47C0-974A-8BAE27476E00}"/>
                </a:ext>
              </a:extLst>
            </p:cNvPr>
            <p:cNvSpPr/>
            <p:nvPr userDrawn="1"/>
          </p:nvSpPr>
          <p:spPr>
            <a:xfrm>
              <a:off x="3597306" y="4041650"/>
              <a:ext cx="326569" cy="653139"/>
            </a:xfrm>
            <a:custGeom>
              <a:avLst/>
              <a:gdLst>
                <a:gd name="connsiteX0" fmla="*/ 0 w 326570"/>
                <a:gd name="connsiteY0" fmla="*/ 0 h 653141"/>
                <a:gd name="connsiteX1" fmla="*/ 77091 w 326570"/>
                <a:gd name="connsiteY1" fmla="*/ 249480 h 653141"/>
                <a:gd name="connsiteX2" fmla="*/ 326570 w 326570"/>
                <a:gd name="connsiteY2" fmla="*/ 249478 h 653141"/>
                <a:gd name="connsiteX3" fmla="*/ 124736 w 326570"/>
                <a:gd name="connsiteY3" fmla="*/ 403663 h 653141"/>
                <a:gd name="connsiteX4" fmla="*/ 201831 w 326570"/>
                <a:gd name="connsiteY4" fmla="*/ 653141 h 653141"/>
                <a:gd name="connsiteX5" fmla="*/ 0 w 326570"/>
                <a:gd name="connsiteY5" fmla="*/ 498953 h 65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570" h="653141">
                  <a:moveTo>
                    <a:pt x="0" y="0"/>
                  </a:moveTo>
                  <a:lnTo>
                    <a:pt x="77091" y="249480"/>
                  </a:lnTo>
                  <a:lnTo>
                    <a:pt x="326570" y="249478"/>
                  </a:lnTo>
                  <a:lnTo>
                    <a:pt x="124736" y="403663"/>
                  </a:lnTo>
                  <a:lnTo>
                    <a:pt x="201831" y="653141"/>
                  </a:lnTo>
                  <a:lnTo>
                    <a:pt x="0" y="4989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13" dirty="0"/>
            </a:p>
          </p:txBody>
        </p:sp>
      </p:grp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EA908F40-8F3C-4F4C-8007-3143C3B7A1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8283" y="2721203"/>
            <a:ext cx="846528" cy="2490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latin typeface="Proxima Nova Rg" pitchFamily="50" charset="0"/>
              </a:defRPr>
            </a:lvl1pPr>
          </a:lstStyle>
          <a:p>
            <a:pPr lvl="0"/>
            <a:r>
              <a:rPr lang="en-IN" dirty="0"/>
              <a:t>Header</a:t>
            </a:r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C745C1E1-5162-42F6-91B6-6478A6B737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50721" y="3016014"/>
            <a:ext cx="946585" cy="1842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800">
                <a:latin typeface="Proxima Nova Rg" panose="02000506030000020004" pitchFamily="50" charset="0"/>
              </a:defRPr>
            </a:lvl1pPr>
          </a:lstStyle>
          <a:p>
            <a:pPr algn="ctr"/>
            <a:r>
              <a:rPr lang="en-US" sz="800" dirty="0">
                <a:latin typeface="Proxima Nova Rg" panose="02000506030000020004" pitchFamily="50" charset="0"/>
              </a:rPr>
              <a:t>Click to add 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238" y="600075"/>
            <a:ext cx="6246812" cy="44397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21AE993-B717-0648-B9DF-B7E9EF87B7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orient="horz" pos="378" userDrawn="1">
          <p15:clr>
            <a:srgbClr val="FBAE40"/>
          </p15:clr>
        </p15:guide>
        <p15:guide id="11" orient="horz" pos="2210" userDrawn="1">
          <p15:clr>
            <a:srgbClr val="FBAE40"/>
          </p15:clr>
        </p15:guide>
        <p15:guide id="12" orient="horz" pos="2130" userDrawn="1">
          <p15:clr>
            <a:srgbClr val="FBAE40"/>
          </p15:clr>
        </p15:guide>
        <p15:guide id="13" orient="horz" pos="1597" userDrawn="1">
          <p15:clr>
            <a:srgbClr val="FBAE40"/>
          </p15:clr>
        </p15:guide>
        <p15:guide id="14" orient="horz" pos="2641" userDrawn="1">
          <p15:clr>
            <a:srgbClr val="FBAE40"/>
          </p15:clr>
        </p15:guide>
        <p15:guide id="15" pos="1134" userDrawn="1">
          <p15:clr>
            <a:srgbClr val="FBAE40"/>
          </p15:clr>
        </p15:guide>
        <p15:guide id="16" pos="433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Imeline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6BFA6-7020-A842-AFE3-43A763B8DE0A}" type="datetime1">
              <a:rPr lang="en-IN" smtClean="0"/>
              <a:t>07/04/20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5483582-940A-481A-933F-C6D131CC96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2499" y="2973622"/>
            <a:ext cx="7691174" cy="667936"/>
          </a:xfrm>
          <a:prstGeom prst="rect">
            <a:avLst/>
          </a:prstGeom>
        </p:spPr>
      </p:pic>
      <p:sp>
        <p:nvSpPr>
          <p:cNvPr id="69" name="Text Placeholder 8">
            <a:extLst>
              <a:ext uri="{FF2B5EF4-FFF2-40B4-BE49-F238E27FC236}">
                <a16:creationId xmlns:a16="http://schemas.microsoft.com/office/drawing/2014/main" id="{3F742510-D20E-442D-8AC1-0D13D3D1C7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1750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01</a:t>
            </a:r>
          </a:p>
        </p:txBody>
      </p:sp>
      <p:sp>
        <p:nvSpPr>
          <p:cNvPr id="70" name="Text Placeholder 8">
            <a:extLst>
              <a:ext uri="{FF2B5EF4-FFF2-40B4-BE49-F238E27FC236}">
                <a16:creationId xmlns:a16="http://schemas.microsoft.com/office/drawing/2014/main" id="{26AD9D85-FB3E-462E-987E-65C48224F3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1750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3" name="Text Placeholder 8">
            <a:extLst>
              <a:ext uri="{FF2B5EF4-FFF2-40B4-BE49-F238E27FC236}">
                <a16:creationId xmlns:a16="http://schemas.microsoft.com/office/drawing/2014/main" id="{1A6511F1-333C-4B23-8BCA-B86B841279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1750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2" name="Text Placeholder 8">
            <a:extLst>
              <a:ext uri="{FF2B5EF4-FFF2-40B4-BE49-F238E27FC236}">
                <a16:creationId xmlns:a16="http://schemas.microsoft.com/office/drawing/2014/main" id="{0DDA4ED5-8612-4FA4-99F8-749D0BA7F3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40487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02</a:t>
            </a:r>
          </a:p>
        </p:txBody>
      </p:sp>
      <p:sp>
        <p:nvSpPr>
          <p:cNvPr id="83" name="Text Placeholder 8">
            <a:extLst>
              <a:ext uri="{FF2B5EF4-FFF2-40B4-BE49-F238E27FC236}">
                <a16:creationId xmlns:a16="http://schemas.microsoft.com/office/drawing/2014/main" id="{15204162-2F4C-40DD-A64B-0D8DC99736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40487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7" name="Text Placeholder 8">
            <a:extLst>
              <a:ext uri="{FF2B5EF4-FFF2-40B4-BE49-F238E27FC236}">
                <a16:creationId xmlns:a16="http://schemas.microsoft.com/office/drawing/2014/main" id="{FA1DB162-A60E-4618-8561-C16A1435CA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40487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8" name="Text Placeholder 8">
            <a:extLst>
              <a:ext uri="{FF2B5EF4-FFF2-40B4-BE49-F238E27FC236}">
                <a16:creationId xmlns:a16="http://schemas.microsoft.com/office/drawing/2014/main" id="{D40BE60F-F697-4211-B44A-1A967B778A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92297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03</a:t>
            </a:r>
          </a:p>
        </p:txBody>
      </p:sp>
      <p:sp>
        <p:nvSpPr>
          <p:cNvPr id="89" name="Text Placeholder 8">
            <a:extLst>
              <a:ext uri="{FF2B5EF4-FFF2-40B4-BE49-F238E27FC236}">
                <a16:creationId xmlns:a16="http://schemas.microsoft.com/office/drawing/2014/main" id="{F8F51522-F0EB-4350-97F8-9839C634496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92297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0" name="Text Placeholder 8">
            <a:extLst>
              <a:ext uri="{FF2B5EF4-FFF2-40B4-BE49-F238E27FC236}">
                <a16:creationId xmlns:a16="http://schemas.microsoft.com/office/drawing/2014/main" id="{72201633-C2F4-4C61-961D-08C5FE50D6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92297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1" name="Text Placeholder 8">
            <a:extLst>
              <a:ext uri="{FF2B5EF4-FFF2-40B4-BE49-F238E27FC236}">
                <a16:creationId xmlns:a16="http://schemas.microsoft.com/office/drawing/2014/main" id="{A9F5B501-BB61-457C-9B6D-E57B62AECD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26899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CCCCCC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04</a:t>
            </a:r>
          </a:p>
        </p:txBody>
      </p:sp>
      <p:sp>
        <p:nvSpPr>
          <p:cNvPr id="92" name="Text Placeholder 8">
            <a:extLst>
              <a:ext uri="{FF2B5EF4-FFF2-40B4-BE49-F238E27FC236}">
                <a16:creationId xmlns:a16="http://schemas.microsoft.com/office/drawing/2014/main" id="{5B29D73F-4CCA-4783-8947-96309D78835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26899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CCCCCC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3" name="Text Placeholder 8">
            <a:extLst>
              <a:ext uri="{FF2B5EF4-FFF2-40B4-BE49-F238E27FC236}">
                <a16:creationId xmlns:a16="http://schemas.microsoft.com/office/drawing/2014/main" id="{19DFB435-36AD-4A25-AA45-C372BF19E3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26899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4" name="Text Placeholder 8">
            <a:extLst>
              <a:ext uri="{FF2B5EF4-FFF2-40B4-BE49-F238E27FC236}">
                <a16:creationId xmlns:a16="http://schemas.microsoft.com/office/drawing/2014/main" id="{661C36B0-6047-47A0-8876-EF95BD82A5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35161" y="1746401"/>
            <a:ext cx="740399" cy="24904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05</a:t>
            </a:r>
          </a:p>
        </p:txBody>
      </p:sp>
      <p:sp>
        <p:nvSpPr>
          <p:cNvPr id="109" name="Text Placeholder 8">
            <a:extLst>
              <a:ext uri="{FF2B5EF4-FFF2-40B4-BE49-F238E27FC236}">
                <a16:creationId xmlns:a16="http://schemas.microsoft.com/office/drawing/2014/main" id="{BAFF9636-D984-4BBC-929B-16568F63188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5161" y="2056441"/>
            <a:ext cx="1324840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10" name="Text Placeholder 8">
            <a:extLst>
              <a:ext uri="{FF2B5EF4-FFF2-40B4-BE49-F238E27FC236}">
                <a16:creationId xmlns:a16="http://schemas.microsoft.com/office/drawing/2014/main" id="{24C3FEFD-8CEA-49B4-B49A-8D40D3B5FEA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5161" y="2281691"/>
            <a:ext cx="1149473" cy="1658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11" name="Text Placeholder 8">
            <a:extLst>
              <a:ext uri="{FF2B5EF4-FFF2-40B4-BE49-F238E27FC236}">
                <a16:creationId xmlns:a16="http://schemas.microsoft.com/office/drawing/2014/main" id="{056294BB-42A3-47CE-B08C-3985AFA1252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4066" y="3531649"/>
            <a:ext cx="1324840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1</a:t>
            </a:r>
          </a:p>
        </p:txBody>
      </p:sp>
      <p:sp>
        <p:nvSpPr>
          <p:cNvPr id="114" name="Text Placeholder 8">
            <a:extLst>
              <a:ext uri="{FF2B5EF4-FFF2-40B4-BE49-F238E27FC236}">
                <a16:creationId xmlns:a16="http://schemas.microsoft.com/office/drawing/2014/main" id="{4CA25EE7-3AA6-4CF1-9AC9-97DE5CE0BE9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52802" y="3531649"/>
            <a:ext cx="1352923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2</a:t>
            </a:r>
          </a:p>
        </p:txBody>
      </p:sp>
      <p:sp>
        <p:nvSpPr>
          <p:cNvPr id="115" name="Text Placeholder 8">
            <a:extLst>
              <a:ext uri="{FF2B5EF4-FFF2-40B4-BE49-F238E27FC236}">
                <a16:creationId xmlns:a16="http://schemas.microsoft.com/office/drawing/2014/main" id="{9B86D469-ABD0-4367-A92C-FB89111779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29621" y="3531648"/>
            <a:ext cx="1352923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3</a:t>
            </a:r>
          </a:p>
        </p:txBody>
      </p:sp>
      <p:sp>
        <p:nvSpPr>
          <p:cNvPr id="116" name="Text Placeholder 8">
            <a:extLst>
              <a:ext uri="{FF2B5EF4-FFF2-40B4-BE49-F238E27FC236}">
                <a16:creationId xmlns:a16="http://schemas.microsoft.com/office/drawing/2014/main" id="{6C5EB094-EBF1-4B80-AAE7-EDAC4824FE1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06440" y="3531648"/>
            <a:ext cx="1324840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DDDDDD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4</a:t>
            </a:r>
          </a:p>
        </p:txBody>
      </p:sp>
      <p:sp>
        <p:nvSpPr>
          <p:cNvPr id="118" name="Text Placeholder 8">
            <a:extLst>
              <a:ext uri="{FF2B5EF4-FFF2-40B4-BE49-F238E27FC236}">
                <a16:creationId xmlns:a16="http://schemas.microsoft.com/office/drawing/2014/main" id="{045CF520-5B24-4C21-BD9C-5EFEB7427B6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55176" y="3531647"/>
            <a:ext cx="1352923" cy="3497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Category 5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5483582-940A-481A-933F-C6D131CC96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2499" y="2973622"/>
            <a:ext cx="7691174" cy="66793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8785690-927D-F34A-BDC7-9FECF1717AF2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35" name="Title 11">
            <a:extLst>
              <a:ext uri="{FF2B5EF4-FFF2-40B4-BE49-F238E27FC236}">
                <a16:creationId xmlns:a16="http://schemas.microsoft.com/office/drawing/2014/main" id="{67D95071-51BE-2A41-BDB5-586B180A9F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047B829-C5EF-1B46-B43C-4658802D36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90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ghnu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60580-2B70-6940-B3F0-E4F8AB7AA3B6}" type="datetime1">
              <a:rPr lang="en-IN" smtClean="0"/>
              <a:t>07/04/20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9EC69-1D9D-0B4C-9AE4-2C8D95B645C2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9" name="Title 11">
            <a:extLst>
              <a:ext uri="{FF2B5EF4-FFF2-40B4-BE49-F238E27FC236}">
                <a16:creationId xmlns:a16="http://schemas.microsoft.com/office/drawing/2014/main" id="{6AC7079D-55CD-5547-A1B7-6E231289D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74D05A-508B-324C-B8C7-0C05F391BF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20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970A-5D49-E646-889A-E8EA6023EA9A}" type="datetime1">
              <a:rPr lang="en-IN" smtClean="0"/>
              <a:t>07/04/20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3C855C-51F1-4950-8B74-92750036E153}"/>
              </a:ext>
            </a:extLst>
          </p:cNvPr>
          <p:cNvSpPr/>
          <p:nvPr/>
        </p:nvSpPr>
        <p:spPr>
          <a:xfrm>
            <a:off x="3170379" y="4105875"/>
            <a:ext cx="1512168" cy="41909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FF7848F2-CD09-4AEB-9574-52DC26DB95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4743474"/>
              </p:ext>
            </p:extLst>
          </p:nvPr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1900AEB5-08DE-4ACC-BEF3-0AF9CF5140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9650563"/>
              </p:ext>
            </p:extLst>
          </p:nvPr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696B8C1-96A7-4499-9EA2-0124BE8045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238" y="1600199"/>
            <a:ext cx="3182128" cy="3006726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2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44A204BF-7B3D-4BAD-8452-C75017088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6779" y="3059187"/>
            <a:ext cx="671653" cy="35078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228FD4BC-869C-4228-9650-35487227AA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4111" y="3052728"/>
            <a:ext cx="671653" cy="325087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000" b="1">
                <a:solidFill>
                  <a:srgbClr val="CCCCCC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AD07786-00E2-42E3-B1C2-67206A010E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6778" y="3559464"/>
            <a:ext cx="1077979" cy="2125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945F5F89-A906-431D-9648-FC12756550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9344" y="3813792"/>
            <a:ext cx="1077979" cy="79914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lang="en-IN" sz="1050" b="0" kern="1200" dirty="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9D2914B-8781-42FD-AA7E-737FB71711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0089" y="3559464"/>
            <a:ext cx="1077979" cy="2125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200" b="1">
                <a:solidFill>
                  <a:srgbClr val="F6303E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5F26D4A-BDA5-4C23-811C-C2F526CD3E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82655" y="3813792"/>
            <a:ext cx="1077979" cy="79914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2" hasCustomPrompt="1"/>
          </p:nvPr>
        </p:nvSpPr>
        <p:spPr>
          <a:xfrm>
            <a:off x="5295900" y="1600200"/>
            <a:ext cx="3225800" cy="133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aseline="0">
                <a:latin typeface="Proxima Nova Rg" pitchFamily="50" charset="0"/>
              </a:defRPr>
            </a:lvl1pPr>
          </a:lstStyle>
          <a:p>
            <a:r>
              <a:rPr lang="en-IN" dirty="0"/>
              <a:t>Click to add chart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3C855C-51F1-4950-8B74-92750036E153}"/>
              </a:ext>
            </a:extLst>
          </p:cNvPr>
          <p:cNvSpPr/>
          <p:nvPr userDrawn="1"/>
        </p:nvSpPr>
        <p:spPr>
          <a:xfrm>
            <a:off x="3170379" y="4105875"/>
            <a:ext cx="1512168" cy="41909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FF7848F2-CD09-4AEB-9574-52DC26DB959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9252790"/>
              </p:ext>
            </p:extLst>
          </p:nvPr>
        </p:nvGraphicFramePr>
        <p:xfrm>
          <a:off x="5176215" y="3284258"/>
          <a:ext cx="1319792" cy="422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1900AEB5-08DE-4ACC-BEF3-0AF9CF5140F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816527579"/>
              </p:ext>
            </p:extLst>
          </p:nvPr>
        </p:nvGraphicFramePr>
        <p:xfrm>
          <a:off x="6609469" y="3232411"/>
          <a:ext cx="1333750" cy="431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83685A8D-9C1D-8F4D-B517-50A6ADFE2DCA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2" name="Title 11">
            <a:extLst>
              <a:ext uri="{FF2B5EF4-FFF2-40B4-BE49-F238E27FC236}">
                <a16:creationId xmlns:a16="http://schemas.microsoft.com/office/drawing/2014/main" id="{6AD9A0F9-9A66-7648-8968-789E2E9F90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D77A25-4444-4045-8D26-55D705A7641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33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5" userDrawn="1">
          <p15:clr>
            <a:srgbClr val="FBAE40"/>
          </p15:clr>
        </p15:guide>
        <p15:guide id="6" orient="horz" pos="1008" userDrawn="1">
          <p15:clr>
            <a:srgbClr val="FBAE40"/>
          </p15:clr>
        </p15:guide>
        <p15:guide id="7" orient="horz" pos="2754" userDrawn="1">
          <p15:clr>
            <a:srgbClr val="FBAE40"/>
          </p15:clr>
        </p15:guide>
        <p15:guide id="8" pos="240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oughnut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6970B-5F9F-1C49-823B-784ECC0F8F74}" type="datetime1">
              <a:rPr lang="en-IN" smtClean="0"/>
              <a:t>07/04/20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D9785AA-43BB-4A88-B6A0-503B710C74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2772305"/>
              </p:ext>
            </p:extLst>
          </p:nvPr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71E640A-9A51-4244-ADA6-E0903F44DD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773295"/>
              </p:ext>
            </p:extLst>
          </p:nvPr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5083BD8-C120-49E5-81AF-1F59A747EF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8722481"/>
              </p:ext>
            </p:extLst>
          </p:nvPr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DFCEEA61-5F34-4275-BAE7-53833C871B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286696" y="257175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529ABA7F-22CE-439E-837D-6A737783C53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286696" y="293937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FCEEA61-5F34-4275-BAE7-53833C871BE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73335" y="257175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29ABA7F-22CE-439E-837D-6A737783C5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73335" y="2939370"/>
            <a:ext cx="1324840" cy="2983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rgbClr val="989898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D9785AA-43BB-4A88-B6A0-503B710C742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49076987"/>
              </p:ext>
            </p:extLst>
          </p:nvPr>
        </p:nvGraphicFramePr>
        <p:xfrm>
          <a:off x="1960619" y="1967641"/>
          <a:ext cx="2754306" cy="1408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71E640A-9A51-4244-ADA6-E0903F44DD4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68794113"/>
              </p:ext>
            </p:extLst>
          </p:nvPr>
        </p:nvGraphicFramePr>
        <p:xfrm>
          <a:off x="880659" y="1705476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5083BD8-C120-49E5-81AF-1F59A747EFD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72653777"/>
              </p:ext>
            </p:extLst>
          </p:nvPr>
        </p:nvGraphicFramePr>
        <p:xfrm>
          <a:off x="3542547" y="1697092"/>
          <a:ext cx="4222864" cy="2160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237ACA83-ED07-C54C-8AD7-6880B75591FB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3" name="Title 11">
            <a:extLst>
              <a:ext uri="{FF2B5EF4-FFF2-40B4-BE49-F238E27FC236}">
                <a16:creationId xmlns:a16="http://schemas.microsoft.com/office/drawing/2014/main" id="{F751A42D-8668-964A-9B5B-1F86921A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91CEFC-BBB3-CC4C-8613-E0BCF613C0B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35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nfogra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2939-C6E8-734E-A964-0558AE677560}" type="datetime1">
              <a:rPr lang="en-IN" smtClean="0"/>
              <a:t>07/04/20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151C0A2B-4A57-46A4-8F98-07396B2676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4665507"/>
              </p:ext>
            </p:extLst>
          </p:nvPr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ED242560-BD01-4A68-8F4A-1D6199AC02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60" y="1581506"/>
            <a:ext cx="7431156" cy="2999208"/>
          </a:xfrm>
          <a:prstGeom prst="rect">
            <a:avLst/>
          </a:prstGeom>
        </p:spPr>
      </p:pic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52AD7FB-38A5-4D57-B3B1-E5169CAE33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63041" y="2104600"/>
            <a:ext cx="830454" cy="2920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348F839D-FB4E-4960-A65B-8729995055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70356" y="3778988"/>
            <a:ext cx="784195" cy="3059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2DD7B434-5B12-41F0-86AB-4468D0C7F9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0790" y="2108961"/>
            <a:ext cx="824532" cy="28768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1" baseline="0">
                <a:solidFill>
                  <a:srgbClr val="F6323E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1A22206-E7E5-4EFE-AFBB-0C2EB10899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29642" y="3771033"/>
            <a:ext cx="745627" cy="3059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rgbClr val="F6323E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7257480-923C-4CD9-BB05-E50A696AE8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04099" y="2107682"/>
            <a:ext cx="758842" cy="2920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8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CA10BF3A-FFE1-4B1C-9E2F-D8200CD851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23857" y="3762859"/>
            <a:ext cx="784195" cy="3059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1" baseline="0">
                <a:solidFill>
                  <a:srgbClr val="F6323E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5D04BA5-9D25-4BC9-A14D-CD4D55D183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156171" y="125799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30F45AE8-F736-4167-8925-CE6F67654B2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156171" y="152366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EC27E74D-2BCC-4A9A-A32F-F01EBFE0328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13908" y="125799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1A4D5531-1318-4AA6-B70D-65F82645BE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13908" y="152366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1805FF35-5027-4FDF-AF10-EF6CCF50B4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20777" y="125799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E910801B-EBF5-4A4F-8BE2-D487AB607B5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20777" y="152366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6D96FACC-DEBD-4C30-9736-960EB66C83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5265" y="3791876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6F3ECD85-470B-477C-94B6-B520AC4C6A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5265" y="4057543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64A7419A-F416-412D-AE36-10A69D330D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26285" y="3779691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33026B9B-27A1-41CB-AF97-53526EA8017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326285" y="4045358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80179867-AF61-4DC2-8F65-16B14770AA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99996" y="3758972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FA3CC884-D7D8-4D5F-B644-ACED67C175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99996" y="4024639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151C0A2B-4A57-46A4-8F98-07396B26767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970304331"/>
              </p:ext>
            </p:extLst>
          </p:nvPr>
        </p:nvGraphicFramePr>
        <p:xfrm>
          <a:off x="914602" y="2566307"/>
          <a:ext cx="2538282" cy="1298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ED242560-BD01-4A68-8F4A-1D6199AC02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60" y="1581506"/>
            <a:ext cx="7431156" cy="299920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C72F021-DF5D-4842-A4F5-F4FCCC9ECC0A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34" name="Title 11">
            <a:extLst>
              <a:ext uri="{FF2B5EF4-FFF2-40B4-BE49-F238E27FC236}">
                <a16:creationId xmlns:a16="http://schemas.microsoft.com/office/drawing/2014/main" id="{A6B6CAC2-7FD8-F443-AD79-FBF432563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19772B6-6B92-264B-9636-FFC4E620141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5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nf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1E18D-3351-C242-BAA6-DD72A5C1D791}" type="datetime1">
              <a:rPr lang="en-IN" smtClean="0"/>
              <a:t>07/04/20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pic>
        <p:nvPicPr>
          <p:cNvPr id="22" name="Picture 2" descr="C:\Users\diyajoseph\Desktop\New folder (3)\Infographics-01-01.png">
            <a:extLst>
              <a:ext uri="{FF2B5EF4-FFF2-40B4-BE49-F238E27FC236}">
                <a16:creationId xmlns:a16="http://schemas.microsoft.com/office/drawing/2014/main" id="{FA03FD7A-A58C-479F-A538-2007908C3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184" y="1331625"/>
            <a:ext cx="3644856" cy="364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8B6DFED-00C2-46D9-990A-B8235EC07F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238" y="1347788"/>
            <a:ext cx="3182128" cy="277177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2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19E86FD-334C-44F1-A086-354C94496C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33953" y="1722104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B5960F0A-5695-442A-967D-0EE6BEE9283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33953" y="1987771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3825CE6-84FB-489D-A633-C98AF34A7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28562" y="3026158"/>
            <a:ext cx="1182772" cy="386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INFOGRAPHIC </a:t>
            </a:r>
            <a:br>
              <a:rPr lang="en-IN" dirty="0"/>
            </a:br>
            <a:r>
              <a:rPr lang="en-IN" dirty="0"/>
              <a:t>TEMPLATE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7FD9F0DE-E645-4CBE-A792-3CAF569EA7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03447" y="2783735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D3DAC3A5-6DED-4E2A-87C5-70094F7872F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9593" y="3303767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7594BC44-752A-468E-89CF-9CF1C82663D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09593" y="3569434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1C822DB8-48FD-4635-8D36-EAFE87AA2CB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33953" y="4034311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B7AE3639-7778-4784-9158-E0E759C55E8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33953" y="4299978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19E86FD-334C-44F1-A086-354C94496C8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01132" y="2524953"/>
            <a:ext cx="1331623" cy="2116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8BA2B7-46B3-2F46-9772-0ECF22B2F2F6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E39B130-38D3-A742-A8F5-73D2F2F46D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65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5" userDrawn="1">
          <p15:clr>
            <a:srgbClr val="FBAE40"/>
          </p15:clr>
        </p15:guide>
        <p15:guide id="6" orient="horz" pos="849" userDrawn="1">
          <p15:clr>
            <a:srgbClr val="FBAE40"/>
          </p15:clr>
        </p15:guide>
        <p15:guide id="7" orient="horz" pos="2663" userDrawn="1">
          <p15:clr>
            <a:srgbClr val="FBAE40"/>
          </p15:clr>
        </p15:guide>
        <p15:guide id="8" pos="25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nf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FE410-33A2-CB47-8127-299FF22D1A22}" type="datetime1">
              <a:rPr lang="en-IN" smtClean="0"/>
              <a:t>07/04/20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DC8C25AD-7C19-4C18-A993-06FFDA46AD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21DADB31-D90F-41C1-9CC5-B11089520AF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2C73A256-D81A-42F8-B095-C98ACFE2B07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01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ADA465FE-01D4-4112-9587-CFA33EA7FCE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F7A48190-8BF9-4046-9C82-9306B982DBA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D64CCC6-9C29-45BD-9D77-D0859CF04D6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02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4B059615-57EE-4D0A-B36F-C74AB103481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913659FF-7BB5-4A8B-835B-404E162E144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1" name="Text Placeholder 14">
            <a:extLst>
              <a:ext uri="{FF2B5EF4-FFF2-40B4-BE49-F238E27FC236}">
                <a16:creationId xmlns:a16="http://schemas.microsoft.com/office/drawing/2014/main" id="{DE3AFECD-C213-48FE-896B-CD329FBB235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03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FADCE75D-D06D-4084-AD7E-2A226C6D17B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3" name="Text Placeholder 14">
            <a:extLst>
              <a:ext uri="{FF2B5EF4-FFF2-40B4-BE49-F238E27FC236}">
                <a16:creationId xmlns:a16="http://schemas.microsoft.com/office/drawing/2014/main" id="{A7E1D4B6-E9BF-495F-96A2-6679C7BE999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4" name="Text Placeholder 14">
            <a:extLst>
              <a:ext uri="{FF2B5EF4-FFF2-40B4-BE49-F238E27FC236}">
                <a16:creationId xmlns:a16="http://schemas.microsoft.com/office/drawing/2014/main" id="{ACCD4715-83DF-4CC9-9CBD-B67C04716E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04</a:t>
            </a:r>
          </a:p>
        </p:txBody>
      </p:sp>
      <p:sp>
        <p:nvSpPr>
          <p:cNvPr id="85" name="Text Placeholder 14">
            <a:extLst>
              <a:ext uri="{FF2B5EF4-FFF2-40B4-BE49-F238E27FC236}">
                <a16:creationId xmlns:a16="http://schemas.microsoft.com/office/drawing/2014/main" id="{22F2B4EF-48F6-4037-91C4-3FDD8CB6981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6" name="Text Placeholder 14">
            <a:extLst>
              <a:ext uri="{FF2B5EF4-FFF2-40B4-BE49-F238E27FC236}">
                <a16:creationId xmlns:a16="http://schemas.microsoft.com/office/drawing/2014/main" id="{7163FACB-F4E2-4BC8-8117-EF44B8EE99ED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87" name="Text Placeholder 14">
            <a:extLst>
              <a:ext uri="{FF2B5EF4-FFF2-40B4-BE49-F238E27FC236}">
                <a16:creationId xmlns:a16="http://schemas.microsoft.com/office/drawing/2014/main" id="{2EB2A85A-8907-46AF-BFA6-781EFE0A976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05</a:t>
            </a:r>
          </a:p>
        </p:txBody>
      </p:sp>
      <p:sp>
        <p:nvSpPr>
          <p:cNvPr id="91" name="Text Placeholder 14">
            <a:extLst>
              <a:ext uri="{FF2B5EF4-FFF2-40B4-BE49-F238E27FC236}">
                <a16:creationId xmlns:a16="http://schemas.microsoft.com/office/drawing/2014/main" id="{ED53CF1A-5776-4A45-8AAC-C52030D97F7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2" name="Text Placeholder 14">
            <a:extLst>
              <a:ext uri="{FF2B5EF4-FFF2-40B4-BE49-F238E27FC236}">
                <a16:creationId xmlns:a16="http://schemas.microsoft.com/office/drawing/2014/main" id="{396FF3A9-ACBC-4245-86AC-6F8A0ABAEC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0F63F29D-2FAA-412F-99C1-93879660E7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06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78A150EE-40B7-44FD-A09A-03CAE88E242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F1333F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5" name="Text Placeholder 14">
            <a:extLst>
              <a:ext uri="{FF2B5EF4-FFF2-40B4-BE49-F238E27FC236}">
                <a16:creationId xmlns:a16="http://schemas.microsoft.com/office/drawing/2014/main" id="{B494192B-BA24-41E2-974A-8FBA573DEA5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6" name="Text Placeholder 14">
            <a:extLst>
              <a:ext uri="{FF2B5EF4-FFF2-40B4-BE49-F238E27FC236}">
                <a16:creationId xmlns:a16="http://schemas.microsoft.com/office/drawing/2014/main" id="{C1C2EAB0-AC94-4977-AC85-8154DC994D5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07</a:t>
            </a:r>
          </a:p>
        </p:txBody>
      </p:sp>
      <p:sp>
        <p:nvSpPr>
          <p:cNvPr id="97" name="Text Placeholder 14">
            <a:extLst>
              <a:ext uri="{FF2B5EF4-FFF2-40B4-BE49-F238E27FC236}">
                <a16:creationId xmlns:a16="http://schemas.microsoft.com/office/drawing/2014/main" id="{C3F07C42-EA4D-48B8-BCBE-C242F0E27DF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8" name="Text Placeholder 14">
            <a:extLst>
              <a:ext uri="{FF2B5EF4-FFF2-40B4-BE49-F238E27FC236}">
                <a16:creationId xmlns:a16="http://schemas.microsoft.com/office/drawing/2014/main" id="{AD904902-E1AA-456C-AB4B-C747D867E55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800" b="0" baseline="0">
                <a:solidFill>
                  <a:schemeClr val="tx1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99" name="Text Placeholder 14">
            <a:extLst>
              <a:ext uri="{FF2B5EF4-FFF2-40B4-BE49-F238E27FC236}">
                <a16:creationId xmlns:a16="http://schemas.microsoft.com/office/drawing/2014/main" id="{48698DEC-044E-4A63-9E51-D6C9F437B4C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08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89A8122-AC80-40E3-96D5-121CDADFA065}"/>
              </a:ext>
            </a:extLst>
          </p:cNvPr>
          <p:cNvGrpSpPr/>
          <p:nvPr userDrawn="1"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  <a:scene3d>
            <a:camera prst="orthographicFront">
              <a:rot lat="0" lon="0" rev="20399999"/>
            </a:camera>
            <a:lightRig rig="threePt" dir="t"/>
          </a:scene3d>
        </p:grpSpPr>
        <p:sp>
          <p:nvSpPr>
            <p:cNvPr id="125" name="Block Arc 124">
              <a:extLst>
                <a:ext uri="{FF2B5EF4-FFF2-40B4-BE49-F238E27FC236}">
                  <a16:creationId xmlns:a16="http://schemas.microsoft.com/office/drawing/2014/main" id="{8B4773C0-C0D3-47BC-9DA6-7814B27EBD87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6" name="Block Arc 125">
              <a:extLst>
                <a:ext uri="{FF2B5EF4-FFF2-40B4-BE49-F238E27FC236}">
                  <a16:creationId xmlns:a16="http://schemas.microsoft.com/office/drawing/2014/main" id="{A81445D2-307B-4915-BE35-A0690B118478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7" name="Block Arc 126">
              <a:extLst>
                <a:ext uri="{FF2B5EF4-FFF2-40B4-BE49-F238E27FC236}">
                  <a16:creationId xmlns:a16="http://schemas.microsoft.com/office/drawing/2014/main" id="{040C25AE-24BA-45E6-A8BE-C902EA93A1E9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tx1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8" name="Block Arc 127">
              <a:extLst>
                <a:ext uri="{FF2B5EF4-FFF2-40B4-BE49-F238E27FC236}">
                  <a16:creationId xmlns:a16="http://schemas.microsoft.com/office/drawing/2014/main" id="{5A9F5B74-98C4-4013-9696-A987424E2AA7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>
              <a:solidFill>
                <a:srgbClr val="A8A8A8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129" name="Block Arc 128">
              <a:extLst>
                <a:ext uri="{FF2B5EF4-FFF2-40B4-BE49-F238E27FC236}">
                  <a16:creationId xmlns:a16="http://schemas.microsoft.com/office/drawing/2014/main" id="{BAC0A140-1667-4633-9DE6-FC1D5F8BB363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0" name="Block Arc 129">
              <a:extLst>
                <a:ext uri="{FF2B5EF4-FFF2-40B4-BE49-F238E27FC236}">
                  <a16:creationId xmlns:a16="http://schemas.microsoft.com/office/drawing/2014/main" id="{CFC036EC-2AE3-45D4-ADE2-396AC55ADFB8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1" name="Block Arc 130">
              <a:extLst>
                <a:ext uri="{FF2B5EF4-FFF2-40B4-BE49-F238E27FC236}">
                  <a16:creationId xmlns:a16="http://schemas.microsoft.com/office/drawing/2014/main" id="{111D4FF4-3487-4B26-A5FB-4442CCE5AA67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2" name="Block Arc 131">
              <a:extLst>
                <a:ext uri="{FF2B5EF4-FFF2-40B4-BE49-F238E27FC236}">
                  <a16:creationId xmlns:a16="http://schemas.microsoft.com/office/drawing/2014/main" id="{B0D772E5-AFBD-4B14-9B45-D8C082D21DD1}"/>
                </a:ext>
              </a:extLst>
            </p:cNvPr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3" name="Freeform 31">
              <a:extLst>
                <a:ext uri="{FF2B5EF4-FFF2-40B4-BE49-F238E27FC236}">
                  <a16:creationId xmlns:a16="http://schemas.microsoft.com/office/drawing/2014/main" id="{84D681CB-D86E-4756-B454-2375714DDCEE}"/>
                </a:ext>
              </a:extLst>
            </p:cNvPr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>
                <a:gd name="connsiteX0" fmla="*/ 0 w 1993614"/>
                <a:gd name="connsiteY0" fmla="*/ 996807 h 1993614"/>
                <a:gd name="connsiteX1" fmla="*/ 996807 w 1993614"/>
                <a:gd name="connsiteY1" fmla="*/ 0 h 1993614"/>
                <a:gd name="connsiteX2" fmla="*/ 1993614 w 1993614"/>
                <a:gd name="connsiteY2" fmla="*/ 996807 h 1993614"/>
                <a:gd name="connsiteX3" fmla="*/ 996807 w 1993614"/>
                <a:gd name="connsiteY3" fmla="*/ 1993614 h 1993614"/>
                <a:gd name="connsiteX4" fmla="*/ 0 w 1993614"/>
                <a:gd name="connsiteY4" fmla="*/ 996807 h 199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614" h="1993614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>
              <a:solidFill>
                <a:srgbClr val="4C4C4C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7198" tIns="307198" rIns="307198" bIns="307198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1200" kern="1200" dirty="0">
                <a:solidFill>
                  <a:srgbClr val="4C4C4C"/>
                </a:solidFill>
                <a:latin typeface="Roboto Cn" pitchFamily="2" charset="0"/>
                <a:ea typeface="Roboto Cn" pitchFamily="2" charset="0"/>
              </a:endParaRPr>
            </a:p>
          </p:txBody>
        </p:sp>
        <p:sp>
          <p:nvSpPr>
            <p:cNvPr id="134" name="Freeform 32">
              <a:extLst>
                <a:ext uri="{FF2B5EF4-FFF2-40B4-BE49-F238E27FC236}">
                  <a16:creationId xmlns:a16="http://schemas.microsoft.com/office/drawing/2014/main" id="{4B372692-F430-416D-8354-7E20E10DACB2}"/>
                </a:ext>
              </a:extLst>
            </p:cNvPr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F6323E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5" name="Freeform 33">
              <a:extLst>
                <a:ext uri="{FF2B5EF4-FFF2-40B4-BE49-F238E27FC236}">
                  <a16:creationId xmlns:a16="http://schemas.microsoft.com/office/drawing/2014/main" id="{AA766CEF-78FC-4437-B612-CE45C199F0F1}"/>
                </a:ext>
              </a:extLst>
            </p:cNvPr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CCCCCC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6" name="Freeform 34">
              <a:extLst>
                <a:ext uri="{FF2B5EF4-FFF2-40B4-BE49-F238E27FC236}">
                  <a16:creationId xmlns:a16="http://schemas.microsoft.com/office/drawing/2014/main" id="{D3187795-3A1A-4663-A396-492CCC07CB57}"/>
                </a:ext>
              </a:extLst>
            </p:cNvPr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F6323E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20CBC2B0-8D13-49B1-9FA0-DF8B0AF5CB4B}"/>
                </a:ext>
              </a:extLst>
            </p:cNvPr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rgbClr val="9D9D9D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788" tIns="163788" rIns="163788" bIns="163788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2100" kern="1200" dirty="0"/>
            </a:p>
          </p:txBody>
        </p:sp>
        <p:sp>
          <p:nvSpPr>
            <p:cNvPr id="138" name="Freeform 36">
              <a:extLst>
                <a:ext uri="{FF2B5EF4-FFF2-40B4-BE49-F238E27FC236}">
                  <a16:creationId xmlns:a16="http://schemas.microsoft.com/office/drawing/2014/main" id="{39019976-B1C2-4305-B168-A05BD0CB2C4E}"/>
                </a:ext>
              </a:extLst>
            </p:cNvPr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rgbClr val="F6323E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BD305D83-550B-4C24-AF9F-AA9DE43E95EF}"/>
                </a:ext>
              </a:extLst>
            </p:cNvPr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rgbClr val="A8A8A8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  <p:sp>
          <p:nvSpPr>
            <p:cNvPr id="140" name="Freeform 38">
              <a:extLst>
                <a:ext uri="{FF2B5EF4-FFF2-40B4-BE49-F238E27FC236}">
                  <a16:creationId xmlns:a16="http://schemas.microsoft.com/office/drawing/2014/main" id="{92041494-44D7-4E45-A4CF-B5BE55A644BA}"/>
                </a:ext>
              </a:extLst>
            </p:cNvPr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>
              <a:solidFill>
                <a:schemeClr val="tx1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  <p:sp>
          <p:nvSpPr>
            <p:cNvPr id="141" name="Freeform 39">
              <a:extLst>
                <a:ext uri="{FF2B5EF4-FFF2-40B4-BE49-F238E27FC236}">
                  <a16:creationId xmlns:a16="http://schemas.microsoft.com/office/drawing/2014/main" id="{290FE087-25E7-4182-A982-270275095219}"/>
                </a:ext>
              </a:extLst>
            </p:cNvPr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>
                <a:gd name="connsiteX0" fmla="*/ 0 w 936302"/>
                <a:gd name="connsiteY0" fmla="*/ 468151 h 936302"/>
                <a:gd name="connsiteX1" fmla="*/ 468151 w 936302"/>
                <a:gd name="connsiteY1" fmla="*/ 0 h 936302"/>
                <a:gd name="connsiteX2" fmla="*/ 936302 w 936302"/>
                <a:gd name="connsiteY2" fmla="*/ 468151 h 936302"/>
                <a:gd name="connsiteX3" fmla="*/ 468151 w 936302"/>
                <a:gd name="connsiteY3" fmla="*/ 936302 h 936302"/>
                <a:gd name="connsiteX4" fmla="*/ 0 w 936302"/>
                <a:gd name="connsiteY4" fmla="*/ 468151 h 9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302" h="936302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>
              <a:solidFill>
                <a:srgbClr val="989898"/>
              </a:solidFill>
            </a:ln>
            <a:scene3d>
              <a:camera prst="orthographicFront">
                <a:rot lat="0" lon="0" rev="20399999"/>
              </a:camera>
              <a:lightRig rig="threePt" dir="t"/>
            </a:scene3d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7918" tIns="187918" rIns="187918" bIns="187918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4000" kern="1200" dirty="0"/>
            </a:p>
          </p:txBody>
        </p: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E4F76C4B-B815-42DE-AFB4-459EFEE7BC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518" y="1572770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3BE0AA93-5B5E-4D23-B226-9514D65897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22" y="3840710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CB655488-71C0-424A-96C6-3E76C4B878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84" y="3229619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ACF79AE9-77DE-42C0-991F-B3FAD82781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129" y="2284117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1E127694-CB04-4394-88E1-0D173E80827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063" y="1518775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7C33CD56-CCCB-40E1-84F7-6636672DCD5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880" y="2182634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98979666-D489-4280-ADFE-5A951BBF88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355" y="3145032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E5B1353A-C1EF-4AB0-9FEA-62B7358C4F2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639" y="3877794"/>
            <a:ext cx="365816" cy="36581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50" name="Text Placeholder 14">
            <a:extLst>
              <a:ext uri="{FF2B5EF4-FFF2-40B4-BE49-F238E27FC236}">
                <a16:creationId xmlns:a16="http://schemas.microsoft.com/office/drawing/2014/main" id="{966432A7-F3D2-4BD6-AFE8-25EAF6CCF3D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1" baseline="0">
                <a:solidFill>
                  <a:srgbClr val="989898"/>
                </a:solidFill>
                <a:latin typeface="Proxima Nova Rg" pitchFamily="50" charset="0"/>
                <a:ea typeface="Roboto Cn" pitchFamily="2" charset="0"/>
              </a:defRPr>
            </a:lvl1pPr>
          </a:lstStyle>
          <a:p>
            <a:pPr lvl="0"/>
            <a:r>
              <a:rPr lang="en-IN" dirty="0"/>
              <a:t>INFOGRAPHIC </a:t>
            </a:r>
            <a:br>
              <a:rPr lang="en-IN" dirty="0"/>
            </a:br>
            <a:r>
              <a:rPr lang="en-IN" dirty="0"/>
              <a:t>TEMPLATE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F353FB6-AAE4-CB41-BDE4-670BCBA98965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58" name="Title 11">
            <a:extLst>
              <a:ext uri="{FF2B5EF4-FFF2-40B4-BE49-F238E27FC236}">
                <a16:creationId xmlns:a16="http://schemas.microsoft.com/office/drawing/2014/main" id="{129AD187-3F06-B142-AE95-538A3E04D7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B944F7C-69EF-FC48-847F-BEF393C6B40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32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484D-755B-CC43-99C4-2BB0EB76FEF6}" type="datetime1">
              <a:rPr lang="en-IN" smtClean="0"/>
              <a:t>07/04/20</a:t>
            </a:fld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8C99F4FE-101A-4013-A504-B6C2195E71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238" y="1455738"/>
            <a:ext cx="2933700" cy="30607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20" b="0">
                <a:solidFill>
                  <a:schemeClr val="tx1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6" hasCustomPrompt="1"/>
          </p:nvPr>
        </p:nvSpPr>
        <p:spPr>
          <a:xfrm>
            <a:off x="3676650" y="1466850"/>
            <a:ext cx="4845050" cy="304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IN" sz="1100" dirty="0">
                <a:latin typeface="Proxima Nova Rg" pitchFamily="50" charset="0"/>
              </a:defRPr>
            </a:lvl1pPr>
          </a:lstStyle>
          <a:p>
            <a:r>
              <a:rPr lang="en-IN" dirty="0"/>
              <a:t>Click to add chart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6AFEDF-03EE-FC49-BE63-C7AA217320FB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F1952F7C-711F-D049-A96D-6BBF6CD0BC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70C7B4-4F41-D048-8244-D5BA9C5BD0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42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395" userDrawn="1">
          <p15:clr>
            <a:srgbClr val="FBAE40"/>
          </p15:clr>
        </p15:guide>
        <p15:guide id="6" pos="2245" userDrawn="1">
          <p15:clr>
            <a:srgbClr val="FBAE40"/>
          </p15:clr>
        </p15:guide>
        <p15:guide id="7" orient="horz" pos="917" userDrawn="1">
          <p15:clr>
            <a:srgbClr val="FBAE40"/>
          </p15:clr>
        </p15:guide>
        <p15:guide id="8" orient="horz" pos="284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5DF1C9B-713D-40DB-A62A-D1F6BB670D90}"/>
              </a:ext>
            </a:extLst>
          </p:cNvPr>
          <p:cNvSpPr/>
          <p:nvPr/>
        </p:nvSpPr>
        <p:spPr>
          <a:xfrm>
            <a:off x="-431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6CEC6-43E1-427C-ABD1-13EFFEFDAF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238" y="544498"/>
            <a:ext cx="5990568" cy="562407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F3A31-0142-4D6F-BD6A-08ED8715F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D0C667-8BB3-D74C-86FC-7D0CD1167351}" type="datetime1">
              <a:rPr lang="en-IN" smtClean="0"/>
              <a:t>07/04/20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D8DFB-EB9D-4CFE-AECF-ECCB2F8C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IN"/>
              <a:t>Data Science Certification Program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5A4D0-9626-4A0E-BB58-22B53494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20" y="303610"/>
            <a:ext cx="909780" cy="2428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DF1C9B-713D-40DB-A62A-D1F6BB670D9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0AC936-0B18-A241-B2D6-3F1133E34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81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825AC8A-E3E4-AB4D-AABE-2AF883CEDDEB}" type="datetime1">
              <a:rPr lang="en-IN" smtClean="0"/>
              <a:t>07/04/20</a:t>
            </a:fld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8650" y="546100"/>
            <a:ext cx="3259769" cy="403398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/>
        </p:nvSpPr>
        <p:spPr>
          <a:xfrm>
            <a:off x="971550" y="1260629"/>
            <a:ext cx="2552886" cy="158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Edit Master text styles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1089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635DD2-605D-49B6-B112-8439B18A5E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latin typeface="Proxima Nova Rg" pitchFamily="50" charset="0"/>
              </a:defRPr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F3A31-0142-4D6F-BD6A-08ED8715F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004E4-6425-1046-B03F-6799B0FFAEB1}" type="datetime1">
              <a:rPr lang="en-IN" smtClean="0"/>
              <a:t>07/04/20</a:t>
            </a:fld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5A4D0-9626-4A0E-BB58-22B534943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4432FA-FDED-4F61-9577-95CE4EC0E9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46100"/>
            <a:ext cx="3259769" cy="403398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66EDA4C-974E-4784-AF28-4FBDFA9C0C88}"/>
              </a:ext>
            </a:extLst>
          </p:cNvPr>
          <p:cNvSpPr txBox="1">
            <a:spLocks/>
          </p:cNvSpPr>
          <p:nvPr/>
        </p:nvSpPr>
        <p:spPr>
          <a:xfrm>
            <a:off x="971550" y="1260629"/>
            <a:ext cx="2552886" cy="1580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28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20" b="1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4432FA-FDED-4F61-9577-95CE4EC0E9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46100"/>
            <a:ext cx="3259769" cy="403398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66EDA4C-974E-4784-AF28-4FBDFA9C0C88}"/>
              </a:ext>
            </a:extLst>
          </p:cNvPr>
          <p:cNvSpPr txBox="1">
            <a:spLocks/>
          </p:cNvSpPr>
          <p:nvPr userDrawn="1"/>
        </p:nvSpPr>
        <p:spPr>
          <a:xfrm>
            <a:off x="971550" y="1260629"/>
            <a:ext cx="2552886" cy="1580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28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20" b="1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8706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890" userDrawn="1">
          <p15:clr>
            <a:srgbClr val="FBAE40"/>
          </p15:clr>
        </p15:guide>
        <p15:guide id="6" pos="612" userDrawn="1">
          <p15:clr>
            <a:srgbClr val="FBAE40"/>
          </p15:clr>
        </p15:guide>
        <p15:guide id="7" pos="2222" userDrawn="1">
          <p15:clr>
            <a:srgbClr val="FBAE40"/>
          </p15:clr>
        </p15:guide>
        <p15:guide id="8" orient="horz" pos="16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629841" y="600075"/>
            <a:ext cx="3735903" cy="382564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 hasCustomPrompt="1"/>
          </p:nvPr>
        </p:nvSpPr>
        <p:spPr>
          <a:xfrm>
            <a:off x="1445363" y="1382268"/>
            <a:ext cx="1668121" cy="1946672"/>
          </a:xfrm>
          <a:custGeom>
            <a:avLst/>
            <a:gdLst>
              <a:gd name="connsiteX0" fmla="*/ 0 w 2187575"/>
              <a:gd name="connsiteY0" fmla="*/ 0 h 2574612"/>
              <a:gd name="connsiteX1" fmla="*/ 2187575 w 2187575"/>
              <a:gd name="connsiteY1" fmla="*/ 0 h 2574612"/>
              <a:gd name="connsiteX2" fmla="*/ 2187575 w 2187575"/>
              <a:gd name="connsiteY2" fmla="*/ 1062612 h 2574612"/>
              <a:gd name="connsiteX3" fmla="*/ 2187575 w 2187575"/>
              <a:gd name="connsiteY3" fmla="*/ 1434825 h 2574612"/>
              <a:gd name="connsiteX4" fmla="*/ 2187575 w 2187575"/>
              <a:gd name="connsiteY4" fmla="*/ 1476612 h 2574612"/>
              <a:gd name="connsiteX5" fmla="*/ 1089575 w 2187575"/>
              <a:gd name="connsiteY5" fmla="*/ 2574612 h 2574612"/>
              <a:gd name="connsiteX6" fmla="*/ 13883 w 2187575"/>
              <a:gd name="connsiteY6" fmla="*/ 1697898 h 2574612"/>
              <a:gd name="connsiteX7" fmla="*/ 0 w 2187575"/>
              <a:gd name="connsiteY7" fmla="*/ 1606935 h 2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7575" h="2574612">
                <a:moveTo>
                  <a:pt x="0" y="0"/>
                </a:moveTo>
                <a:lnTo>
                  <a:pt x="2187575" y="0"/>
                </a:lnTo>
                <a:lnTo>
                  <a:pt x="2187575" y="1062612"/>
                </a:lnTo>
                <a:lnTo>
                  <a:pt x="2187575" y="1434825"/>
                </a:lnTo>
                <a:lnTo>
                  <a:pt x="2187575" y="1476612"/>
                </a:lnTo>
                <a:cubicBezTo>
                  <a:pt x="2187575" y="2083021"/>
                  <a:pt x="1695984" y="2574612"/>
                  <a:pt x="1089575" y="2574612"/>
                </a:cubicBezTo>
                <a:cubicBezTo>
                  <a:pt x="558967" y="2574612"/>
                  <a:pt x="116267" y="2198238"/>
                  <a:pt x="13883" y="1697898"/>
                </a:cubicBezTo>
                <a:lnTo>
                  <a:pt x="0" y="1606935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100">
                <a:latin typeface="Proxima Nova Rg" pitchFamily="50" charset="0"/>
              </a:defRPr>
            </a:lvl1pPr>
          </a:lstStyle>
          <a:p>
            <a:r>
              <a:rPr lang="en-IN" dirty="0"/>
              <a:t>Click icon to add </a:t>
            </a:r>
            <a:br>
              <a:rPr lang="en-IN" dirty="0"/>
            </a:br>
            <a:r>
              <a:rPr lang="en-IN" dirty="0"/>
              <a:t>picture</a:t>
            </a:r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1"/>
          </p:nvPr>
        </p:nvSpPr>
        <p:spPr>
          <a:xfrm>
            <a:off x="3744984" y="1382268"/>
            <a:ext cx="1654032" cy="1946672"/>
          </a:xfrm>
          <a:custGeom>
            <a:avLst/>
            <a:gdLst>
              <a:gd name="connsiteX0" fmla="*/ 0 w 2187575"/>
              <a:gd name="connsiteY0" fmla="*/ 0 h 2574612"/>
              <a:gd name="connsiteX1" fmla="*/ 2187575 w 2187575"/>
              <a:gd name="connsiteY1" fmla="*/ 0 h 2574612"/>
              <a:gd name="connsiteX2" fmla="*/ 2187575 w 2187575"/>
              <a:gd name="connsiteY2" fmla="*/ 1062612 h 2574612"/>
              <a:gd name="connsiteX3" fmla="*/ 2187575 w 2187575"/>
              <a:gd name="connsiteY3" fmla="*/ 1434825 h 2574612"/>
              <a:gd name="connsiteX4" fmla="*/ 2187575 w 2187575"/>
              <a:gd name="connsiteY4" fmla="*/ 1476612 h 2574612"/>
              <a:gd name="connsiteX5" fmla="*/ 1089575 w 2187575"/>
              <a:gd name="connsiteY5" fmla="*/ 2574612 h 2574612"/>
              <a:gd name="connsiteX6" fmla="*/ 13883 w 2187575"/>
              <a:gd name="connsiteY6" fmla="*/ 1697898 h 2574612"/>
              <a:gd name="connsiteX7" fmla="*/ 0 w 2187575"/>
              <a:gd name="connsiteY7" fmla="*/ 1606935 h 2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7575" h="2574612">
                <a:moveTo>
                  <a:pt x="0" y="0"/>
                </a:moveTo>
                <a:lnTo>
                  <a:pt x="2187575" y="0"/>
                </a:lnTo>
                <a:lnTo>
                  <a:pt x="2187575" y="1062612"/>
                </a:lnTo>
                <a:lnTo>
                  <a:pt x="2187575" y="1434825"/>
                </a:lnTo>
                <a:lnTo>
                  <a:pt x="2187575" y="1476612"/>
                </a:lnTo>
                <a:cubicBezTo>
                  <a:pt x="2187575" y="2083021"/>
                  <a:pt x="1695984" y="2574612"/>
                  <a:pt x="1089575" y="2574612"/>
                </a:cubicBezTo>
                <a:cubicBezTo>
                  <a:pt x="558967" y="2574612"/>
                  <a:pt x="116267" y="2198238"/>
                  <a:pt x="13883" y="1697898"/>
                </a:cubicBezTo>
                <a:lnTo>
                  <a:pt x="0" y="1606935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>
                <a:latin typeface="Proxima Nova Rg" pitchFamily="50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2"/>
          </p:nvPr>
        </p:nvSpPr>
        <p:spPr>
          <a:xfrm>
            <a:off x="6055443" y="1382268"/>
            <a:ext cx="1654032" cy="1946672"/>
          </a:xfrm>
          <a:custGeom>
            <a:avLst/>
            <a:gdLst>
              <a:gd name="connsiteX0" fmla="*/ 0 w 2187575"/>
              <a:gd name="connsiteY0" fmla="*/ 0 h 2574612"/>
              <a:gd name="connsiteX1" fmla="*/ 2187575 w 2187575"/>
              <a:gd name="connsiteY1" fmla="*/ 0 h 2574612"/>
              <a:gd name="connsiteX2" fmla="*/ 2187575 w 2187575"/>
              <a:gd name="connsiteY2" fmla="*/ 1062612 h 2574612"/>
              <a:gd name="connsiteX3" fmla="*/ 2187575 w 2187575"/>
              <a:gd name="connsiteY3" fmla="*/ 1434825 h 2574612"/>
              <a:gd name="connsiteX4" fmla="*/ 2187575 w 2187575"/>
              <a:gd name="connsiteY4" fmla="*/ 1476612 h 2574612"/>
              <a:gd name="connsiteX5" fmla="*/ 1089575 w 2187575"/>
              <a:gd name="connsiteY5" fmla="*/ 2574612 h 2574612"/>
              <a:gd name="connsiteX6" fmla="*/ 13883 w 2187575"/>
              <a:gd name="connsiteY6" fmla="*/ 1697898 h 2574612"/>
              <a:gd name="connsiteX7" fmla="*/ 0 w 2187575"/>
              <a:gd name="connsiteY7" fmla="*/ 1606935 h 25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7575" h="2574612">
                <a:moveTo>
                  <a:pt x="0" y="0"/>
                </a:moveTo>
                <a:lnTo>
                  <a:pt x="2187575" y="0"/>
                </a:lnTo>
                <a:lnTo>
                  <a:pt x="2187575" y="1062612"/>
                </a:lnTo>
                <a:lnTo>
                  <a:pt x="2187575" y="1434825"/>
                </a:lnTo>
                <a:lnTo>
                  <a:pt x="2187575" y="1476612"/>
                </a:lnTo>
                <a:cubicBezTo>
                  <a:pt x="2187575" y="2083021"/>
                  <a:pt x="1695984" y="2574612"/>
                  <a:pt x="1089575" y="2574612"/>
                </a:cubicBezTo>
                <a:cubicBezTo>
                  <a:pt x="558967" y="2574612"/>
                  <a:pt x="116267" y="2198238"/>
                  <a:pt x="13883" y="1697898"/>
                </a:cubicBezTo>
                <a:lnTo>
                  <a:pt x="0" y="1606935"/>
                </a:lnTo>
                <a:close/>
              </a:path>
            </a:pathLst>
          </a:cu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aseline="0">
                <a:latin typeface="Proxima Nova Rg" pitchFamily="50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59" name="Text Placeholder 2"/>
          <p:cNvSpPr>
            <a:spLocks noGrp="1"/>
          </p:cNvSpPr>
          <p:nvPr>
            <p:ph idx="1" hasCustomPrompt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solidFill>
                  <a:srgbClr val="FF0000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2"/>
          <p:cNvSpPr>
            <a:spLocks noGrp="1"/>
          </p:cNvSpPr>
          <p:nvPr>
            <p:ph idx="13" hasCustomPrompt="1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solidFill>
                  <a:srgbClr val="FF0000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2"/>
          <p:cNvSpPr>
            <a:spLocks noGrp="1"/>
          </p:cNvSpPr>
          <p:nvPr>
            <p:ph idx="14" hasCustomPrompt="1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solidFill>
                  <a:srgbClr val="FF0000"/>
                </a:solidFill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79074EA-ECD9-45AD-8DE9-0365549B469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94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BF89CC4-BB01-461B-8D41-512A134E3FC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94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75CC286-A281-4FCD-96D8-0A5CF7AF5B1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94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94A31C2B-8F11-8248-906D-0BD56E359BFE}" type="datetime1">
              <a:rPr lang="en-IN" smtClean="0"/>
              <a:t>07/04/20</a:t>
            </a:fld>
            <a:endParaRPr lang="en-IN" dirty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D671EC7-D508-B044-8C6E-D9DFCCBB9D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47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210">
          <p15:clr>
            <a:srgbClr val="FBAE40"/>
          </p15:clr>
        </p15:guide>
        <p15:guide id="6" orient="horz" pos="2391">
          <p15:clr>
            <a:srgbClr val="FBAE40"/>
          </p15:clr>
        </p15:guide>
        <p15:guide id="12" orient="horz" pos="2096">
          <p15:clr>
            <a:srgbClr val="FBAE40"/>
          </p15:clr>
        </p15:guide>
        <p15:guide id="13" orient="horz" pos="378" userDrawn="1">
          <p15:clr>
            <a:srgbClr val="FBAE40"/>
          </p15:clr>
        </p15:guide>
        <p15:guide id="14" pos="907" userDrawn="1">
          <p15:clr>
            <a:srgbClr val="FBAE40"/>
          </p15:clr>
        </p15:guide>
        <p15:guide id="15" orient="horz" pos="872" userDrawn="1">
          <p15:clr>
            <a:srgbClr val="FBAE40"/>
          </p15:clr>
        </p15:guide>
        <p15:guide id="18" pos="1961" userDrawn="1">
          <p15:clr>
            <a:srgbClr val="FBAE40"/>
          </p15:clr>
        </p15:guide>
        <p15:guide id="19" pos="2353" userDrawn="1">
          <p15:clr>
            <a:srgbClr val="FBAE40"/>
          </p15:clr>
        </p15:guide>
        <p15:guide id="20" pos="3407" userDrawn="1">
          <p15:clr>
            <a:srgbClr val="FBAE40"/>
          </p15:clr>
        </p15:guide>
        <p15:guide id="21" pos="3810" userDrawn="1">
          <p15:clr>
            <a:srgbClr val="FBAE40"/>
          </p15:clr>
        </p15:guide>
        <p15:guide id="22" pos="485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629841" y="616199"/>
            <a:ext cx="3612150" cy="434679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591700" y="1822542"/>
            <a:ext cx="1836663" cy="18430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5" name="Rectangle 14"/>
          <p:cNvSpPr/>
          <p:nvPr/>
        </p:nvSpPr>
        <p:spPr>
          <a:xfrm>
            <a:off x="2586608" y="1819788"/>
            <a:ext cx="1818181" cy="18430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7" name="Rectangle 16"/>
          <p:cNvSpPr/>
          <p:nvPr/>
        </p:nvSpPr>
        <p:spPr>
          <a:xfrm>
            <a:off x="6603923" y="1808792"/>
            <a:ext cx="1868349" cy="18430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8" name="Rectangle 17"/>
          <p:cNvSpPr/>
          <p:nvPr/>
        </p:nvSpPr>
        <p:spPr>
          <a:xfrm>
            <a:off x="4604246" y="1819788"/>
            <a:ext cx="1843021" cy="18430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3" name="Oval 2"/>
          <p:cNvSpPr/>
          <p:nvPr/>
        </p:nvSpPr>
        <p:spPr>
          <a:xfrm>
            <a:off x="673283" y="1950244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1" name="Oval 20"/>
          <p:cNvSpPr/>
          <p:nvPr/>
        </p:nvSpPr>
        <p:spPr>
          <a:xfrm>
            <a:off x="6777923" y="1956818"/>
            <a:ext cx="263289" cy="263289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22" name="Oval 21"/>
          <p:cNvSpPr/>
          <p:nvPr/>
        </p:nvSpPr>
        <p:spPr>
          <a:xfrm>
            <a:off x="4719917" y="1957683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2" y="2035413"/>
            <a:ext cx="103152" cy="94468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2681861" y="1946687"/>
            <a:ext cx="263289" cy="263289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70" y="2028697"/>
            <a:ext cx="103152" cy="944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32" y="2040628"/>
            <a:ext cx="103152" cy="9446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026" y="2044245"/>
            <a:ext cx="103152" cy="94468"/>
          </a:xfrm>
          <a:prstGeom prst="rect">
            <a:avLst/>
          </a:prstGeom>
        </p:spPr>
      </p:pic>
      <p:sp>
        <p:nvSpPr>
          <p:cNvPr id="35" name="Text Placeholder 2"/>
          <p:cNvSpPr>
            <a:spLocks noGrp="1"/>
          </p:cNvSpPr>
          <p:nvPr>
            <p:ph idx="1" hasCustomPrompt="1"/>
          </p:nvPr>
        </p:nvSpPr>
        <p:spPr>
          <a:xfrm>
            <a:off x="772836" y="2352226"/>
            <a:ext cx="1495407" cy="19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idx="10" hasCustomPrompt="1"/>
          </p:nvPr>
        </p:nvSpPr>
        <p:spPr>
          <a:xfrm>
            <a:off x="2752107" y="2352226"/>
            <a:ext cx="1495407" cy="19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idx="11" hasCustomPrompt="1"/>
          </p:nvPr>
        </p:nvSpPr>
        <p:spPr>
          <a:xfrm>
            <a:off x="4782484" y="2352226"/>
            <a:ext cx="1495407" cy="19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idx="12" hasCustomPrompt="1"/>
          </p:nvPr>
        </p:nvSpPr>
        <p:spPr>
          <a:xfrm>
            <a:off x="6844575" y="2352226"/>
            <a:ext cx="1495407" cy="19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07056DC-BA1E-40CC-95C2-9DC99462E08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66677" y="2633826"/>
            <a:ext cx="1495407" cy="800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94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B17D727-E6DF-4A67-842D-BCED9755E2D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752106" y="2633878"/>
            <a:ext cx="1495407" cy="800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83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81891CD-35CC-4726-88E1-CD107C79D47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82484" y="2633826"/>
            <a:ext cx="1495407" cy="800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83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169E76D-53F5-4634-BE5F-DEB745D4784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843084" y="2633826"/>
            <a:ext cx="1495407" cy="800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83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638175" y="4767263"/>
            <a:ext cx="2057400" cy="273844"/>
          </a:xfrm>
        </p:spPr>
        <p:txBody>
          <a:bodyPr/>
          <a:lstStyle/>
          <a:p>
            <a:fld id="{A3A67E1C-BAD1-994B-B7B0-0862E7408890}" type="datetime1">
              <a:rPr lang="en-IN" smtClean="0"/>
              <a:t>07/04/20</a:t>
            </a:fld>
            <a:endParaRPr lang="en-IN" dirty="0"/>
          </a:p>
        </p:txBody>
      </p:sp>
      <p:sp>
        <p:nvSpPr>
          <p:cNvPr id="32" name="Footer Placeholder 6">
            <a:extLst>
              <a:ext uri="{FF2B5EF4-FFF2-40B4-BE49-F238E27FC236}">
                <a16:creationId xmlns:a16="http://schemas.microsoft.com/office/drawing/2014/main" id="{9BF5947E-E89E-4885-BAA6-FBACA46CF12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3038475" y="4767263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Data Science Certification Program</a:t>
            </a:r>
            <a:endParaRPr lang="en-IN" dirty="0"/>
          </a:p>
        </p:txBody>
      </p:sp>
      <p:sp>
        <p:nvSpPr>
          <p:cNvPr id="3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6467475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20" y="303610"/>
            <a:ext cx="909780" cy="242888"/>
          </a:xfrm>
          <a:prstGeom prst="rect">
            <a:avLst/>
          </a:prstGeom>
        </p:spPr>
      </p:pic>
      <p:sp>
        <p:nvSpPr>
          <p:cNvPr id="36" name="Rectangle 35"/>
          <p:cNvSpPr/>
          <p:nvPr userDrawn="1"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591700" y="1822543"/>
            <a:ext cx="1883480" cy="189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40" name="Rectangle 39"/>
          <p:cNvSpPr/>
          <p:nvPr userDrawn="1"/>
        </p:nvSpPr>
        <p:spPr>
          <a:xfrm>
            <a:off x="2611322" y="1819789"/>
            <a:ext cx="1864527" cy="189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42" name="Rectangle 41"/>
          <p:cNvSpPr/>
          <p:nvPr userDrawn="1"/>
        </p:nvSpPr>
        <p:spPr>
          <a:xfrm>
            <a:off x="6653351" y="1808793"/>
            <a:ext cx="1915974" cy="189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43" name="Rectangle 42"/>
          <p:cNvSpPr/>
          <p:nvPr userDrawn="1"/>
        </p:nvSpPr>
        <p:spPr>
          <a:xfrm>
            <a:off x="4604247" y="1819789"/>
            <a:ext cx="1890000" cy="189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sp>
        <p:nvSpPr>
          <p:cNvPr id="44" name="Oval 43"/>
          <p:cNvSpPr/>
          <p:nvPr userDrawn="1"/>
        </p:nvSpPr>
        <p:spPr>
          <a:xfrm>
            <a:off x="673283" y="1950244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46" name="Oval 45"/>
          <p:cNvSpPr/>
          <p:nvPr userDrawn="1"/>
        </p:nvSpPr>
        <p:spPr>
          <a:xfrm>
            <a:off x="6777923" y="1956818"/>
            <a:ext cx="270000" cy="270000"/>
          </a:xfrm>
          <a:prstGeom prst="ellipse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47" name="Oval 46"/>
          <p:cNvSpPr/>
          <p:nvPr userDrawn="1"/>
        </p:nvSpPr>
        <p:spPr>
          <a:xfrm>
            <a:off x="4719917" y="1957683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2" y="2035413"/>
            <a:ext cx="105782" cy="96876"/>
          </a:xfrm>
          <a:prstGeom prst="rect">
            <a:avLst/>
          </a:prstGeom>
        </p:spPr>
      </p:pic>
      <p:sp>
        <p:nvSpPr>
          <p:cNvPr id="49" name="Oval 48"/>
          <p:cNvSpPr/>
          <p:nvPr userDrawn="1"/>
        </p:nvSpPr>
        <p:spPr>
          <a:xfrm>
            <a:off x="2681861" y="1946687"/>
            <a:ext cx="270000" cy="270000"/>
          </a:xfrm>
          <a:prstGeom prst="ellipse">
            <a:avLst/>
          </a:prstGeom>
          <a:solidFill>
            <a:srgbClr val="F1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684" y="2028697"/>
            <a:ext cx="105782" cy="9687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32" y="2040628"/>
            <a:ext cx="105782" cy="9687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026" y="2044245"/>
            <a:ext cx="105782" cy="9687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82F7326-C7FA-D748-86B3-42DEEB935C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7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5" orient="horz" pos="378" userDrawn="1">
          <p15:clr>
            <a:srgbClr val="FBAE40"/>
          </p15:clr>
        </p15:guide>
        <p15:guide id="16" orient="horz" pos="1144" userDrawn="1">
          <p15:clr>
            <a:srgbClr val="FBAE40"/>
          </p15:clr>
        </p15:guide>
        <p15:guide id="17" orient="horz" pos="2335" userDrawn="1">
          <p15:clr>
            <a:srgbClr val="FBAE40"/>
          </p15:clr>
        </p15:guide>
        <p15:guide id="18" pos="1587" userDrawn="1">
          <p15:clr>
            <a:srgbClr val="FBAE40"/>
          </p15:clr>
        </p15:guide>
        <p15:guide id="19" pos="1655" userDrawn="1">
          <p15:clr>
            <a:srgbClr val="FBAE40"/>
          </p15:clr>
        </p15:guide>
        <p15:guide id="20" pos="2835" userDrawn="1">
          <p15:clr>
            <a:srgbClr val="FBAE40"/>
          </p15:clr>
        </p15:guide>
        <p15:guide id="21" pos="2931" userDrawn="1">
          <p15:clr>
            <a:srgbClr val="FBAE40"/>
          </p15:clr>
        </p15:guide>
        <p15:guide id="22" pos="4122" userDrawn="1">
          <p15:clr>
            <a:srgbClr val="FBAE40"/>
          </p15:clr>
        </p15:guide>
        <p15:guide id="23" pos="4190" userDrawn="1">
          <p15:clr>
            <a:srgbClr val="FBAE40"/>
          </p15:clr>
        </p15:guide>
        <p15:guide id="24" orient="horz" pos="1399" userDrawn="1">
          <p15:clr>
            <a:srgbClr val="FBAE40"/>
          </p15:clr>
        </p15:guide>
        <p15:guide id="25" orient="horz" pos="122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1BA7D0C-E0AE-B84E-82B1-85E1892A0CB7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136817" y="1681163"/>
            <a:ext cx="4535267" cy="28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Proxima Nova Rg" pitchFamily="50" charset="0"/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8B78B82-9182-42FF-9B90-F95F4B5F528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8274" y="1681163"/>
            <a:ext cx="3140075" cy="2825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18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AAC8EB75-20B8-FA41-8A25-CB9D4F4E068B}" type="datetime1">
              <a:rPr lang="en-IN" smtClean="0"/>
              <a:t>07/04/20</a:t>
            </a:fld>
            <a:endParaRPr lang="en-IN" dirty="0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D9752B-E691-BB48-B04D-CD234F0A2C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E3173431-5AA8-1A42-9420-E3760BDF24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9110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7" orient="horz" pos="378" userDrawn="1">
          <p15:clr>
            <a:srgbClr val="FBAE40"/>
          </p15:clr>
        </p15:guide>
        <p15:guide id="8" orient="horz" pos="1053" userDrawn="1">
          <p15:clr>
            <a:srgbClr val="FBAE40"/>
          </p15:clr>
        </p15:guide>
        <p15:guide id="9" orient="horz" pos="2845" userDrawn="1">
          <p15:clr>
            <a:srgbClr val="FBAE40"/>
          </p15:clr>
        </p15:guide>
        <p15:guide id="10" pos="3254" userDrawn="1">
          <p15:clr>
            <a:srgbClr val="FBAE40"/>
          </p15:clr>
        </p15:guide>
        <p15:guide id="11" pos="339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642473" y="546498"/>
            <a:ext cx="5902706" cy="567927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Proxima Nova Rg" pitchFamily="50" charset="0"/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21848" y="1868091"/>
            <a:ext cx="2592000" cy="783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>
                <a:latin typeface="Proxima Nova Rg" pitchFamily="50" charset="0"/>
              </a:defRPr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35" name="Text Placeholder 2"/>
          <p:cNvSpPr>
            <a:spLocks noGrp="1"/>
          </p:cNvSpPr>
          <p:nvPr>
            <p:ph idx="1" hasCustomPrompt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1215" b="1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36C12CF-F405-45A5-97E3-9EAADD0DF63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131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642473" y="4767263"/>
            <a:ext cx="2057400" cy="273844"/>
          </a:xfrm>
        </p:spPr>
        <p:txBody>
          <a:bodyPr/>
          <a:lstStyle/>
          <a:p>
            <a:fld id="{4EB8ED25-022A-B848-9E47-2A9D6C0BE6AE}" type="datetime1">
              <a:rPr lang="en-IN" smtClean="0"/>
              <a:t>07/04/20</a:t>
            </a:fld>
            <a:endParaRPr lang="en-IN" dirty="0"/>
          </a:p>
        </p:txBody>
      </p:sp>
      <p:sp>
        <p:nvSpPr>
          <p:cNvPr id="21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466042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20" y="303610"/>
            <a:ext cx="909780" cy="242888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0"/>
            <a:ext cx="9144000" cy="3031236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599929" y="1870236"/>
            <a:ext cx="3969000" cy="232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178364-3C2C-104E-8621-E4598F6F7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1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orient="horz" pos="378" userDrawn="1">
          <p15:clr>
            <a:srgbClr val="FBAE40"/>
          </p15:clr>
        </p15:guide>
        <p15:guide id="12" orient="horz" pos="1178" userDrawn="1">
          <p15:clr>
            <a:srgbClr val="FBAE40"/>
          </p15:clr>
        </p15:guide>
        <p15:guide id="13" orient="horz" pos="1671" userDrawn="1">
          <p15:clr>
            <a:srgbClr val="FBAE40"/>
          </p15:clr>
        </p15:guide>
        <p15:guide id="14" orient="horz" pos="1977" userDrawn="1">
          <p15:clr>
            <a:srgbClr val="FBAE40"/>
          </p15:clr>
        </p15:guide>
        <p15:guide id="15" orient="horz" pos="2930" userDrawn="1">
          <p15:clr>
            <a:srgbClr val="FBAE40"/>
          </p15:clr>
        </p15:guide>
        <p15:guide id="16" orient="horz" pos="2641" userDrawn="1">
          <p15:clr>
            <a:srgbClr val="FBAE40"/>
          </p15:clr>
        </p15:guide>
        <p15:guide id="17" pos="289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D2E29-3933-614D-82C7-D215195ADAE0}" type="datetime1">
              <a:rPr lang="en-IN" smtClean="0"/>
              <a:t>07/04/20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7C4AE0F-0222-463A-BC9B-64E5CB81DFD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303588" y="1816100"/>
            <a:ext cx="5265737" cy="2619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sz="18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BC9426B-1D3C-A648-8F96-E6F93EA9AE4A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4" name="Title 11">
            <a:extLst>
              <a:ext uri="{FF2B5EF4-FFF2-40B4-BE49-F238E27FC236}">
                <a16:creationId xmlns:a16="http://schemas.microsoft.com/office/drawing/2014/main" id="{8BDD3B13-3839-F74C-B2C5-2A176DC347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52BC07-1C5A-2748-A833-73EA6AF24A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08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61A22BBF-ECF7-48E5-9254-C806F4572E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988850"/>
            <a:ext cx="402337" cy="4023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37CDB27-475F-455F-A53F-3279FBF153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1469040"/>
            <a:ext cx="402337" cy="4023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A704671-85B7-4CCA-AEA1-1843693C19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1948824"/>
            <a:ext cx="402337" cy="4000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C58C3B-8624-42FC-83BE-1F68091718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9" y="2427167"/>
            <a:ext cx="402337" cy="40233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34260FB-9D81-44D6-B570-7233AFE3E6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8" y="2907797"/>
            <a:ext cx="402337" cy="402337"/>
          </a:xfrm>
          <a:prstGeom prst="rect">
            <a:avLst/>
          </a:prstGeom>
        </p:spPr>
      </p:pic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77FD4B2B-34D8-4D5D-BD88-8550D945DA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8243" y="1572506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5" name="Text Placeholder 52">
            <a:extLst>
              <a:ext uri="{FF2B5EF4-FFF2-40B4-BE49-F238E27FC236}">
                <a16:creationId xmlns:a16="http://schemas.microsoft.com/office/drawing/2014/main" id="{6F8C78DF-129F-4DD5-940B-2A28F1CA64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8243" y="1088140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6" name="Text Placeholder 52">
            <a:extLst>
              <a:ext uri="{FF2B5EF4-FFF2-40B4-BE49-F238E27FC236}">
                <a16:creationId xmlns:a16="http://schemas.microsoft.com/office/drawing/2014/main" id="{05D2562D-7041-4B56-98A9-04BB318D9B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8243" y="2046971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7" name="Text Placeholder 52">
            <a:extLst>
              <a:ext uri="{FF2B5EF4-FFF2-40B4-BE49-F238E27FC236}">
                <a16:creationId xmlns:a16="http://schemas.microsoft.com/office/drawing/2014/main" id="{9A24ED56-E872-42CE-9349-0302F739F8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8243" y="2528954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8" name="Text Placeholder 52">
            <a:extLst>
              <a:ext uri="{FF2B5EF4-FFF2-40B4-BE49-F238E27FC236}">
                <a16:creationId xmlns:a16="http://schemas.microsoft.com/office/drawing/2014/main" id="{56723C5F-CF03-4E6C-9C31-BBFA14DB30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8243" y="3005394"/>
            <a:ext cx="2471738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29" name="Text Placeholder 52">
            <a:extLst>
              <a:ext uri="{FF2B5EF4-FFF2-40B4-BE49-F238E27FC236}">
                <a16:creationId xmlns:a16="http://schemas.microsoft.com/office/drawing/2014/main" id="{8776CB2B-5E17-4509-98AF-6CFCE0151F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9486" y="1572507"/>
            <a:ext cx="2413617" cy="231984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0" name="Text Placeholder 52">
            <a:extLst>
              <a:ext uri="{FF2B5EF4-FFF2-40B4-BE49-F238E27FC236}">
                <a16:creationId xmlns:a16="http://schemas.microsoft.com/office/drawing/2014/main" id="{AA83C8FD-EF8D-45AB-89E4-2758B8BA5A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9486" y="1088140"/>
            <a:ext cx="2413617" cy="24188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1" name="Text Placeholder 52">
            <a:extLst>
              <a:ext uri="{FF2B5EF4-FFF2-40B4-BE49-F238E27FC236}">
                <a16:creationId xmlns:a16="http://schemas.microsoft.com/office/drawing/2014/main" id="{4BEF42F8-53FC-43BE-BDCF-783BB52E2B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9486" y="2046971"/>
            <a:ext cx="2413617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2" name="Text Placeholder 52">
            <a:extLst>
              <a:ext uri="{FF2B5EF4-FFF2-40B4-BE49-F238E27FC236}">
                <a16:creationId xmlns:a16="http://schemas.microsoft.com/office/drawing/2014/main" id="{C6E26A7E-42C9-4E8B-8367-085C42D652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9486" y="2528954"/>
            <a:ext cx="2413617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4" name="Text Placeholder 52">
            <a:extLst>
              <a:ext uri="{FF2B5EF4-FFF2-40B4-BE49-F238E27FC236}">
                <a16:creationId xmlns:a16="http://schemas.microsoft.com/office/drawing/2014/main" id="{B37C5A5C-C96C-4683-8882-C2E35C7DE1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59486" y="3005394"/>
            <a:ext cx="2413617" cy="20375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6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371B733E-A046-7440-A009-9222C7A6AB80}" type="datetime1">
              <a:rPr lang="en-IN" smtClean="0"/>
              <a:t>07/04/20</a:t>
            </a:fld>
            <a:endParaRPr lang="en-IN" dirty="0"/>
          </a:p>
        </p:txBody>
      </p:sp>
      <p:sp>
        <p:nvSpPr>
          <p:cNvPr id="40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273EEA2F-D825-49D3-9C25-497F06EFD3F7}" type="slidenum">
              <a:rPr lang="en-IN" smtClean="0"/>
              <a:t>‹#›</a:t>
            </a:fld>
            <a:endParaRPr lang="en-IN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1A22BBF-ECF7-48E5-9254-C806F4572E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997235"/>
            <a:ext cx="402337" cy="40233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37CDB27-475F-455F-A53F-3279FBF153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1477425"/>
            <a:ext cx="402337" cy="40233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A704671-85B7-4CCA-AEA1-1843693C19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1957209"/>
            <a:ext cx="402337" cy="40005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0C58C3B-8624-42FC-83BE-1F680917187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7" y="2435552"/>
            <a:ext cx="402337" cy="40233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34260FB-9D81-44D6-B570-7233AFE3E63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26" y="2916182"/>
            <a:ext cx="402337" cy="40233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5C9C04-94F6-4BEF-A235-92865CC68F7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5" y="997235"/>
            <a:ext cx="402337" cy="40233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C79AAF6-E3DA-4DAE-9241-DCDE3780136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4" y="1477425"/>
            <a:ext cx="402337" cy="40233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D4A1B6D-E623-40A4-BDC9-EEE057AA356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3" y="1957209"/>
            <a:ext cx="402337" cy="40005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CAAF797-E4B5-4F3C-9FE1-34148F623FA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3" y="2434706"/>
            <a:ext cx="402337" cy="40233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44BD572-4A52-4A3C-B66B-75B358440E5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3" y="2914489"/>
            <a:ext cx="402337" cy="40233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F8701F8-3628-3243-B36A-E8C236586425}"/>
              </a:ext>
            </a:extLst>
          </p:cNvPr>
          <p:cNvSpPr/>
          <p:nvPr userDrawn="1"/>
        </p:nvSpPr>
        <p:spPr>
          <a:xfrm>
            <a:off x="0" y="0"/>
            <a:ext cx="9144000" cy="636862"/>
          </a:xfrm>
          <a:prstGeom prst="rect">
            <a:avLst/>
          </a:prstGeom>
          <a:solidFill>
            <a:srgbClr val="F53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59" name="Title 11">
            <a:extLst>
              <a:ext uri="{FF2B5EF4-FFF2-40B4-BE49-F238E27FC236}">
                <a16:creationId xmlns:a16="http://schemas.microsoft.com/office/drawing/2014/main" id="{707B7404-AAE2-1A43-988B-7DE0D06A3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679" y="121966"/>
            <a:ext cx="3735903" cy="382564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Proxima Nova" panose="02000506030000020004" pitchFamily="2" charset="0"/>
              </a:defRPr>
            </a:lvl1pPr>
          </a:lstStyle>
          <a:p>
            <a:r>
              <a:rPr lang="en-US" dirty="0"/>
              <a:t>Click to add title</a:t>
            </a:r>
            <a:endParaRPr lang="en-IN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5329AD0-EFED-574A-AC74-7B9241B808D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8" y="210064"/>
            <a:ext cx="813630" cy="2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7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3878">
          <p15:clr>
            <a:srgbClr val="FBAE40"/>
          </p15:clr>
        </p15:guide>
        <p15:guide id="11" pos="397" userDrawn="1">
          <p15:clr>
            <a:srgbClr val="FBAE40"/>
          </p15:clr>
        </p15:guide>
        <p15:guide id="12" orient="horz" pos="378" userDrawn="1">
          <p15:clr>
            <a:srgbClr val="FBAE40"/>
          </p15:clr>
        </p15:guide>
        <p15:guide id="13" orient="horz" pos="923" userDrawn="1">
          <p15:clr>
            <a:srgbClr val="FBAE40"/>
          </p15:clr>
        </p15:guide>
        <p15:guide id="14" pos="1638" userDrawn="1">
          <p15:clr>
            <a:srgbClr val="FBAE40"/>
          </p15:clr>
        </p15:guide>
        <p15:guide id="15" pos="3578" userDrawn="1">
          <p15:clr>
            <a:srgbClr val="FBAE40"/>
          </p15:clr>
        </p15:guide>
        <p15:guide id="16" orient="horz" pos="1393" userDrawn="1">
          <p15:clr>
            <a:srgbClr val="FBAE40"/>
          </p15:clr>
        </p15:guide>
        <p15:guide id="17" pos="1877" userDrawn="1">
          <p15:clr>
            <a:srgbClr val="FBAE40"/>
          </p15:clr>
        </p15:guide>
        <p15:guide id="18" pos="1928" userDrawn="1">
          <p15:clr>
            <a:srgbClr val="FBAE40"/>
          </p15:clr>
        </p15:guide>
        <p15:guide id="20" pos="383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0238" y="544498"/>
            <a:ext cx="6196824" cy="569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fld id="{6E6F5B52-1A05-484E-BE74-C10EC951FF81}" type="datetime1">
              <a:rPr lang="en-IN" smtClean="0"/>
              <a:t>07/04/20</a:t>
            </a:fld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</a:defRPr>
            </a:lvl1pPr>
          </a:lstStyle>
          <a:p>
            <a:fld id="{273EEA2F-D825-49D3-9C25-497F06EFD3F7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333836-CD3B-4BE8-AAF1-88EE59E38E2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762" y="209484"/>
            <a:ext cx="814046" cy="21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8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19" r:id="rId8"/>
    <p:sldLayoutId id="2147483706" r:id="rId9"/>
    <p:sldLayoutId id="2147483721" r:id="rId10"/>
    <p:sldLayoutId id="2147483708" r:id="rId11"/>
    <p:sldLayoutId id="2147483710" r:id="rId12"/>
    <p:sldLayoutId id="2147483711" r:id="rId13"/>
    <p:sldLayoutId id="2147483713" r:id="rId14"/>
    <p:sldLayoutId id="2147483712" r:id="rId15"/>
    <p:sldLayoutId id="2147483714" r:id="rId16"/>
    <p:sldLayoutId id="2147483715" r:id="rId17"/>
    <p:sldLayoutId id="2147483716" r:id="rId18"/>
    <p:sldLayoutId id="2147483717" r:id="rId19"/>
    <p:sldLayoutId id="2147483722" r:id="rId20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Neue Plak" panose="020B080403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DE9150F-F03E-BF4B-BE66-299E7500C2AC}"/>
              </a:ext>
            </a:extLst>
          </p:cNvPr>
          <p:cNvSpPr txBox="1">
            <a:spLocks/>
          </p:cNvSpPr>
          <p:nvPr/>
        </p:nvSpPr>
        <p:spPr>
          <a:xfrm>
            <a:off x="555037" y="2114911"/>
            <a:ext cx="6895272" cy="1171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Proxima Nova Light" panose="02000506030000020004" pitchFamily="2" charset="77"/>
              </a:rPr>
              <a:t>PG Program in Big </a:t>
            </a:r>
            <a:r>
              <a:rPr lang="en-US" sz="4000">
                <a:latin typeface="Proxima Nova Light" panose="02000506030000020004" pitchFamily="2" charset="77"/>
              </a:rPr>
              <a:t>Data Engineering</a:t>
            </a:r>
            <a:endParaRPr lang="en-IN" sz="4000" dirty="0">
              <a:latin typeface="Proxima Nova Light" panose="02000506030000020004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61CDC-9A94-4E56-8E69-4DD523DCC5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370" y="0"/>
            <a:ext cx="1356542" cy="157748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75E4F9E-AA57-419B-B42E-F9560AF44A43}"/>
              </a:ext>
            </a:extLst>
          </p:cNvPr>
          <p:cNvSpPr txBox="1">
            <a:spLocks/>
          </p:cNvSpPr>
          <p:nvPr/>
        </p:nvSpPr>
        <p:spPr>
          <a:xfrm>
            <a:off x="1157111" y="716037"/>
            <a:ext cx="1655704" cy="1311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28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20" b="1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i="1" dirty="0"/>
              <a:t>    #LifeKoKaroLift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D92EB-81BB-3B43-94C7-8FE4C43F772A}" type="datetime1">
              <a:rPr lang="en-IN" smtClean="0"/>
              <a:t>07/04/20</a:t>
            </a:fld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pPr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1009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</p:spPr>
        <p:txBody>
          <a:bodyPr/>
          <a:lstStyle/>
          <a:p>
            <a:fld id="{E1074919-AC28-3C4F-8039-27D3D8CCFE52}" type="datetime1">
              <a:rPr lang="en-IN" sz="900" smtClean="0">
                <a:solidFill>
                  <a:srgbClr val="FF0000"/>
                </a:solidFill>
                <a:latin typeface="Proxima Nova Rg" pitchFamily="50" charset="0"/>
              </a:rPr>
              <a:t>07/04/20</a:t>
            </a:fld>
            <a:endParaRPr lang="en-IN" sz="900" dirty="0">
              <a:solidFill>
                <a:srgbClr val="FF0000"/>
              </a:solidFill>
              <a:latin typeface="Proxima Nova Rg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AFF5C-7FC8-4109-B8D4-C404924A67A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491426" y="1229006"/>
            <a:ext cx="6182498" cy="3279793"/>
          </a:xfrm>
        </p:spPr>
        <p:txBody>
          <a:bodyPr/>
          <a:lstStyle/>
          <a:p>
            <a:pPr algn="l"/>
            <a:endParaRPr lang="en-IN" sz="1400" b="1" dirty="0">
              <a:latin typeface="Proxima Nova Light" panose="02000506030000020004" pitchFamily="2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dirty="0"/>
              <a:t>A string is a list of characters in order.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dirty="0"/>
              <a:t>A character is anything you can type on the keyboard in one keystroke, like a letter, a number, or a backslash.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dirty="0"/>
              <a:t>Strings can have spaces: "hello world".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dirty="0"/>
              <a:t>An empty string is a string that has 0 characters.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dirty="0"/>
              <a:t>Python strings are immutable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dirty="0"/>
              <a:t>Python recognize as strings everything that is delimited by quotation marks (" " or ' ').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IN" sz="1400" dirty="0">
              <a:latin typeface="Proxima Nova Light" panose="02000506030000020004" pitchFamily="2" charset="77"/>
            </a:endParaRP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 sz="900" smtClean="0">
                <a:solidFill>
                  <a:srgbClr val="FF0000"/>
                </a:solidFill>
                <a:latin typeface="Proxima Nova Rg" pitchFamily="50" charset="0"/>
              </a:rPr>
              <a:pPr algn="r"/>
              <a:t>10</a:t>
            </a:fld>
            <a:endParaRPr lang="en-IN" sz="900" dirty="0">
              <a:solidFill>
                <a:srgbClr val="FF0000"/>
              </a:solidFill>
              <a:latin typeface="Proxima Nova Rg" pitchFamily="50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AECC2962-F17F-BC44-B3A0-C23E833217E6}"/>
              </a:ext>
            </a:extLst>
          </p:cNvPr>
          <p:cNvSpPr txBox="1">
            <a:spLocks/>
          </p:cNvSpPr>
          <p:nvPr/>
        </p:nvSpPr>
        <p:spPr>
          <a:xfrm>
            <a:off x="385994" y="126216"/>
            <a:ext cx="4292794" cy="403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solidFill>
                  <a:schemeClr val="bg1"/>
                </a:solidFill>
                <a:latin typeface="Proxima Nova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IN" dirty="0">
                <a:latin typeface="Proxima Nova Light" panose="02000506030000020004" pitchFamily="2" charset="77"/>
              </a:rPr>
              <a:t>Strings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0CFB28-585A-BD45-82A8-860055929B07}"/>
              </a:ext>
            </a:extLst>
          </p:cNvPr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59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</p:spPr>
        <p:txBody>
          <a:bodyPr/>
          <a:lstStyle/>
          <a:p>
            <a:fld id="{E1074919-AC28-3C4F-8039-27D3D8CCFE52}" type="datetime1">
              <a:rPr lang="en-IN" sz="900" smtClean="0">
                <a:solidFill>
                  <a:srgbClr val="FF0000"/>
                </a:solidFill>
                <a:latin typeface="Proxima Nova Rg" pitchFamily="50" charset="0"/>
              </a:rPr>
              <a:t>07/04/20</a:t>
            </a:fld>
            <a:endParaRPr lang="en-IN" sz="900" dirty="0">
              <a:solidFill>
                <a:srgbClr val="FF0000"/>
              </a:solidFill>
              <a:latin typeface="Proxima Nova Rg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AFF5C-7FC8-4109-B8D4-C404924A67A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491426" y="1229006"/>
            <a:ext cx="6182498" cy="3279793"/>
          </a:xfrm>
        </p:spPr>
        <p:txBody>
          <a:bodyPr/>
          <a:lstStyle/>
          <a:p>
            <a: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IN" sz="1400" dirty="0">
                <a:latin typeface="Proxima Nova Light" panose="02000506030000020004" pitchFamily="2" charset="77"/>
              </a:rPr>
              <a:t>Searching refers to finding whether a data item is present in the set of items or not</a:t>
            </a:r>
          </a:p>
          <a:p>
            <a:pPr marL="800100" lvl="1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IN" sz="1400" dirty="0">
                <a:latin typeface="Proxima Nova Light" panose="02000506030000020004" pitchFamily="2" charset="77"/>
              </a:rPr>
              <a:t>Linear Search</a:t>
            </a:r>
          </a:p>
          <a:p>
            <a:pPr marL="800100" lvl="1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IN" sz="1400" b="1" dirty="0">
                <a:latin typeface="Proxima Nova Light" panose="02000506030000020004" pitchFamily="2" charset="77"/>
              </a:rPr>
              <a:t>Binary Search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IN" sz="1400" dirty="0">
                <a:latin typeface="Proxima Nova Light" panose="02000506030000020004" pitchFamily="2" charset="77"/>
              </a:rPr>
              <a:t>Sorting refers to the arrangement of data in a particular order</a:t>
            </a:r>
          </a:p>
          <a:p>
            <a:pPr marL="800100" lvl="1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IN" sz="1400" b="1" dirty="0">
                <a:latin typeface="Proxima Nova Light" panose="02000506030000020004" pitchFamily="2" charset="77"/>
              </a:rPr>
              <a:t>Bubble Sort</a:t>
            </a:r>
          </a:p>
          <a:p>
            <a:pPr marL="800100" lvl="1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IN" sz="1400" dirty="0">
                <a:latin typeface="Proxima Nova Light" panose="02000506030000020004" pitchFamily="2" charset="77"/>
              </a:rPr>
              <a:t>Quick Sort</a:t>
            </a:r>
          </a:p>
          <a:p>
            <a:pPr marL="800100" lvl="1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IN" sz="1400" dirty="0">
                <a:latin typeface="Proxima Nova Light" panose="02000506030000020004" pitchFamily="2" charset="77"/>
              </a:rPr>
              <a:t>Merge Sort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IN" sz="1400" dirty="0">
                <a:latin typeface="Proxima Nova Light" panose="02000506030000020004" pitchFamily="2" charset="77"/>
              </a:rPr>
              <a:t>Searching and Sorting have many applications in computer science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 sz="900" smtClean="0">
                <a:solidFill>
                  <a:srgbClr val="FF0000"/>
                </a:solidFill>
                <a:latin typeface="Proxima Nova Rg" pitchFamily="50" charset="0"/>
              </a:rPr>
              <a:pPr algn="r"/>
              <a:t>11</a:t>
            </a:fld>
            <a:endParaRPr lang="en-IN" sz="900" dirty="0">
              <a:solidFill>
                <a:srgbClr val="FF0000"/>
              </a:solidFill>
              <a:latin typeface="Proxima Nova Rg" pitchFamily="50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AECC2962-F17F-BC44-B3A0-C23E833217E6}"/>
              </a:ext>
            </a:extLst>
          </p:cNvPr>
          <p:cNvSpPr txBox="1">
            <a:spLocks/>
          </p:cNvSpPr>
          <p:nvPr/>
        </p:nvSpPr>
        <p:spPr>
          <a:xfrm>
            <a:off x="385994" y="126216"/>
            <a:ext cx="4292794" cy="403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solidFill>
                  <a:schemeClr val="bg1"/>
                </a:solidFill>
                <a:latin typeface="Proxima Nova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IN" dirty="0">
                <a:latin typeface="Proxima Nova Light" panose="02000506030000020004" pitchFamily="2" charset="77"/>
              </a:rPr>
              <a:t>Searching and Sorting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0CFB28-585A-BD45-82A8-860055929B07}"/>
              </a:ext>
            </a:extLst>
          </p:cNvPr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93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EE91F-6266-48E7-B019-E686AB64E4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D696845-BE4C-B14E-A560-E5BA050C69A8}" type="datetime1">
              <a:rPr lang="en-IN" sz="900" smtClean="0">
                <a:solidFill>
                  <a:srgbClr val="898989"/>
                </a:solidFill>
                <a:latin typeface="Proxima Nova Rg" pitchFamily="50" charset="0"/>
              </a:rPr>
              <a:t>07/04/20</a:t>
            </a:fld>
            <a:endParaRPr lang="en-IN" sz="900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055999" y="4775284"/>
            <a:ext cx="3075293" cy="2738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IN" sz="900" dirty="0">
                <a:solidFill>
                  <a:srgbClr val="898989"/>
                </a:solidFill>
                <a:latin typeface="Proxima Nova Rg" pitchFamily="50" charset="0"/>
              </a:rPr>
              <a:t>Footer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43E4283-C9C9-4B4B-8AD7-F5EB4A5101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13848" y="3501834"/>
            <a:ext cx="5355081" cy="837009"/>
          </a:xfrm>
          <a:prstGeom prst="rect">
            <a:avLst/>
          </a:prstGeom>
        </p:spPr>
        <p:txBody>
          <a:bodyPr/>
          <a:lstStyle>
            <a:lvl1pPr marL="214313" indent="-214313">
              <a:buFontTx/>
              <a:buBlip>
                <a:blip r:embed="rId2"/>
              </a:buBlip>
              <a:defRPr sz="12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Practice in teams of 4 students</a:t>
            </a:r>
          </a:p>
          <a:p>
            <a:pPr lvl="0"/>
            <a:r>
              <a:rPr lang="en-US" dirty="0"/>
              <a:t>Industry expert mentoring to learn better</a:t>
            </a:r>
          </a:p>
          <a:p>
            <a:pPr lvl="0"/>
            <a:r>
              <a:rPr lang="en-US" dirty="0"/>
              <a:t>Get personalised feedback for improvements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 sz="900" smtClean="0">
                <a:solidFill>
                  <a:srgbClr val="898989"/>
                </a:solidFill>
                <a:latin typeface="Proxima Nova Rg" pitchFamily="50" charset="0"/>
              </a:rPr>
              <a:pPr algn="r"/>
              <a:t>12</a:t>
            </a:fld>
            <a:endParaRPr lang="en-IN" sz="900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2B68-77BD-4049-9697-AD2FBFEACDD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236D4-B323-4764-BED7-2F5402425CD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A7D04D-C73F-4B53-A801-CFED8FE19269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blipFill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8" name="Title 11">
            <a:extLst>
              <a:ext uri="{FF2B5EF4-FFF2-40B4-BE49-F238E27FC236}">
                <a16:creationId xmlns:a16="http://schemas.microsoft.com/office/drawing/2014/main" id="{46D0CE53-AD08-4F42-B1C2-AC86BFAAF738}"/>
              </a:ext>
            </a:extLst>
          </p:cNvPr>
          <p:cNvSpPr txBox="1">
            <a:spLocks/>
          </p:cNvSpPr>
          <p:nvPr/>
        </p:nvSpPr>
        <p:spPr>
          <a:xfrm>
            <a:off x="642167" y="622347"/>
            <a:ext cx="5493203" cy="131899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b="0" kern="1200">
                <a:solidFill>
                  <a:schemeClr val="bg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srgbClr val="F5333F"/>
                </a:solidFill>
                <a:latin typeface="Proxima Nova" panose="02000506030000020004" pitchFamily="2" charset="0"/>
              </a:rPr>
              <a:t>Poll 3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 txBox="1">
            <a:spLocks/>
          </p:cNvSpPr>
          <p:nvPr/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6B365F-EC8F-42A8-B42C-7958EDEAFDB5}" type="datetimeFigureOut">
              <a:rPr lang="en-IN" smtClean="0">
                <a:solidFill>
                  <a:srgbClr val="FF0000"/>
                </a:solidFill>
              </a:rPr>
              <a:pPr/>
              <a:t>07/04/20</a:t>
            </a:fld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 txBox="1">
            <a:spLocks/>
          </p:cNvSpPr>
          <p:nvPr/>
        </p:nvSpPr>
        <p:spPr>
          <a:xfrm>
            <a:off x="6511924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FF0000"/>
                </a:solidFill>
              </a:rPr>
              <a:t>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40077C-D774-6A4A-99ED-282FA37BB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835" y="207090"/>
            <a:ext cx="813630" cy="2171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8175" y="1772885"/>
            <a:ext cx="57314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given array is </a:t>
            </a:r>
            <a:r>
              <a:rPr lang="en-IN" dirty="0" err="1"/>
              <a:t>arr</a:t>
            </a:r>
            <a:r>
              <a:rPr lang="en-IN" dirty="0"/>
              <a:t> = {1,2,4,3}. How many iterations of </a:t>
            </a:r>
            <a:r>
              <a:rPr lang="en-IN" dirty="0" err="1"/>
              <a:t>Bubblesort</a:t>
            </a:r>
            <a:r>
              <a:rPr lang="en-IN" dirty="0"/>
              <a:t> will be done to sort the array?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4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2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1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0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5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EE91F-6266-48E7-B019-E686AB64E4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C0D3E9E-FA23-8B4B-9A41-C8451A391A51}" type="datetime1">
              <a:rPr lang="en-IN" sz="900" smtClean="0">
                <a:solidFill>
                  <a:srgbClr val="898989"/>
                </a:solidFill>
                <a:latin typeface="Proxima Nova Rg" pitchFamily="50" charset="0"/>
              </a:rPr>
              <a:t>07/04/20</a:t>
            </a:fld>
            <a:endParaRPr lang="en-IN" sz="900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055999" y="4775284"/>
            <a:ext cx="3075293" cy="2738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IN" sz="900" dirty="0">
                <a:solidFill>
                  <a:srgbClr val="898989"/>
                </a:solidFill>
                <a:latin typeface="Proxima Nova Rg" pitchFamily="50" charset="0"/>
              </a:rPr>
              <a:t>Footer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43E4283-C9C9-4B4B-8AD7-F5EB4A5101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13848" y="3501834"/>
            <a:ext cx="5355081" cy="837009"/>
          </a:xfrm>
          <a:prstGeom prst="rect">
            <a:avLst/>
          </a:prstGeom>
        </p:spPr>
        <p:txBody>
          <a:bodyPr/>
          <a:lstStyle>
            <a:lvl1pPr marL="214313" indent="-214313">
              <a:buFontTx/>
              <a:buBlip>
                <a:blip r:embed="rId2"/>
              </a:buBlip>
              <a:defRPr sz="12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Practice in teams of 4 students</a:t>
            </a:r>
          </a:p>
          <a:p>
            <a:pPr lvl="0"/>
            <a:r>
              <a:rPr lang="en-US" dirty="0"/>
              <a:t>Industry expert mentoring to learn better</a:t>
            </a:r>
          </a:p>
          <a:p>
            <a:pPr lvl="0"/>
            <a:r>
              <a:rPr lang="en-US" dirty="0"/>
              <a:t>Get personalised feedback for improvements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 sz="900" smtClean="0">
                <a:solidFill>
                  <a:srgbClr val="898989"/>
                </a:solidFill>
                <a:latin typeface="Proxima Nova Rg" pitchFamily="50" charset="0"/>
              </a:rPr>
              <a:pPr algn="r"/>
              <a:t>13</a:t>
            </a:fld>
            <a:endParaRPr lang="en-IN" sz="900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2B68-77BD-4049-9697-AD2FBFEACDD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236D4-B323-4764-BED7-2F5402425CD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A7D04D-C73F-4B53-A801-CFED8FE19269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blipFill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8" name="Title 11">
            <a:extLst>
              <a:ext uri="{FF2B5EF4-FFF2-40B4-BE49-F238E27FC236}">
                <a16:creationId xmlns:a16="http://schemas.microsoft.com/office/drawing/2014/main" id="{46D0CE53-AD08-4F42-B1C2-AC86BFAAF738}"/>
              </a:ext>
            </a:extLst>
          </p:cNvPr>
          <p:cNvSpPr txBox="1">
            <a:spLocks/>
          </p:cNvSpPr>
          <p:nvPr/>
        </p:nvSpPr>
        <p:spPr>
          <a:xfrm>
            <a:off x="642167" y="622347"/>
            <a:ext cx="5493203" cy="131899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b="0" kern="1200">
                <a:solidFill>
                  <a:schemeClr val="bg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srgbClr val="F5333F"/>
                </a:solidFill>
                <a:latin typeface="Proxima Nova" panose="02000506030000020004" pitchFamily="2" charset="0"/>
              </a:rPr>
              <a:t>Poll 3 (Answer)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 txBox="1">
            <a:spLocks/>
          </p:cNvSpPr>
          <p:nvPr/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6B365F-EC8F-42A8-B42C-7958EDEAFDB5}" type="datetimeFigureOut">
              <a:rPr lang="en-IN" smtClean="0">
                <a:solidFill>
                  <a:srgbClr val="FF0000"/>
                </a:solidFill>
              </a:rPr>
              <a:pPr/>
              <a:t>07/04/20</a:t>
            </a:fld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 txBox="1">
            <a:spLocks/>
          </p:cNvSpPr>
          <p:nvPr/>
        </p:nvSpPr>
        <p:spPr>
          <a:xfrm>
            <a:off x="6511924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FF0000"/>
                </a:solidFill>
              </a:rPr>
              <a:t>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40077C-D774-6A4A-99ED-282FA37BB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835" y="207090"/>
            <a:ext cx="813630" cy="2171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8175" y="1772885"/>
            <a:ext cx="57314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given array is </a:t>
            </a:r>
            <a:r>
              <a:rPr lang="en-IN" dirty="0" err="1"/>
              <a:t>arr</a:t>
            </a:r>
            <a:r>
              <a:rPr lang="en-IN" dirty="0"/>
              <a:t> = {1,2,4,3}. How many iterations of </a:t>
            </a:r>
            <a:r>
              <a:rPr lang="en-IN" dirty="0" err="1"/>
              <a:t>Bubblesort</a:t>
            </a:r>
            <a:r>
              <a:rPr lang="en-IN" dirty="0"/>
              <a:t> will be done to sort the array?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4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2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1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0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8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DE9150F-F03E-BF4B-BE66-299E7500C2AC}"/>
              </a:ext>
            </a:extLst>
          </p:cNvPr>
          <p:cNvSpPr txBox="1">
            <a:spLocks/>
          </p:cNvSpPr>
          <p:nvPr/>
        </p:nvSpPr>
        <p:spPr>
          <a:xfrm>
            <a:off x="555037" y="2114911"/>
            <a:ext cx="6895272" cy="1171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IN" sz="4000" dirty="0">
                <a:latin typeface="Proxima Nova Light" panose="02000506030000020004" pitchFamily="2" charset="77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61CDC-9A94-4E56-8E69-4DD523DCC5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370" y="0"/>
            <a:ext cx="1356542" cy="157748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75E4F9E-AA57-419B-B42E-F9560AF44A43}"/>
              </a:ext>
            </a:extLst>
          </p:cNvPr>
          <p:cNvSpPr txBox="1">
            <a:spLocks/>
          </p:cNvSpPr>
          <p:nvPr/>
        </p:nvSpPr>
        <p:spPr>
          <a:xfrm>
            <a:off x="1157111" y="716037"/>
            <a:ext cx="1655704" cy="13111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28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20" b="1" kern="1200">
                <a:solidFill>
                  <a:schemeClr val="tx1"/>
                </a:solidFill>
                <a:latin typeface="Proxima Nova Rg" panose="02000506030000020004" pitchFamily="50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i="1" dirty="0"/>
              <a:t>    #LifeKoKaroLift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9FE4C-6887-C742-8AA6-90375168B633}" type="datetime1">
              <a:rPr lang="en-IN" smtClean="0"/>
              <a:t>07/04/20</a:t>
            </a:fld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EEA2F-D825-49D3-9C25-497F06EFD3F7}" type="slidenum">
              <a:rPr lang="en-IN" smtClean="0"/>
              <a:pPr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5528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698" b="7698"/>
          <a:stretch/>
        </p:blipFill>
        <p:spPr>
          <a:xfrm>
            <a:off x="0" y="-1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4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76C36027-EA19-5546-BD93-2BE9B7E2B92B}" type="datetime1">
              <a:rPr lang="en-IN" sz="900" smtClean="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07/04/20</a:t>
            </a:fld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9" name="Google Shape;399;p24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900">
                <a:solidFill>
                  <a:srgbClr val="E72D3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endParaRPr sz="900">
              <a:solidFill>
                <a:srgbClr val="E72D3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0" name="Google Shape;40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172" y="0"/>
            <a:ext cx="3259769" cy="40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4"/>
          <p:cNvSpPr txBox="1"/>
          <p:nvPr/>
        </p:nvSpPr>
        <p:spPr>
          <a:xfrm>
            <a:off x="733779" y="1063036"/>
            <a:ext cx="3000962" cy="113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Course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Python</a:t>
            </a:r>
            <a:endParaRPr lang="en-US"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Session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: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Python Prerequisites </a:t>
            </a:r>
            <a:endParaRPr lang="en-US"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Instructor: </a:t>
            </a:r>
            <a:r>
              <a:rPr lang="en-IN" sz="1800" i="0" u="none" strike="noStrike" cap="none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Siddhesh</a:t>
            </a:r>
            <a:r>
              <a:rPr lang="en-IN" sz="1800" i="0" u="none" strike="noStrike" cap="none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IN" sz="1800" i="0" u="none" strike="noStrike" cap="none" dirty="0" err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Pisal</a:t>
            </a:r>
            <a:endParaRPr sz="180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2" name="Google Shape;402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9288" y="210064"/>
            <a:ext cx="813630" cy="217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138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96593F5-6942-624B-8688-4BABC64E2CFF}" type="datetime1">
              <a:rPr lang="en-IN" sz="900" smtClean="0">
                <a:latin typeface="Proxima Nova Rg" pitchFamily="50" charset="0"/>
              </a:rPr>
              <a:t>07/04/20</a:t>
            </a:fld>
            <a:endParaRPr lang="en-IN" sz="900" dirty="0">
              <a:latin typeface="Proxima Nova Rg" pitchFamily="50" charset="0"/>
            </a:endParaRP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67475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 sz="900" smtClean="0">
                <a:latin typeface="Proxima Nova Rg" pitchFamily="50" charset="0"/>
              </a:rPr>
              <a:pPr algn="r"/>
              <a:t>3</a:t>
            </a:fld>
            <a:endParaRPr lang="en-IN" sz="900" dirty="0">
              <a:latin typeface="Proxima Nova Rg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B5BA6-3156-5A4C-BACA-31C89C4A78BF}"/>
              </a:ext>
            </a:extLst>
          </p:cNvPr>
          <p:cNvSpPr txBox="1"/>
          <p:nvPr/>
        </p:nvSpPr>
        <p:spPr>
          <a:xfrm>
            <a:off x="638175" y="654907"/>
            <a:ext cx="4432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800" dirty="0">
                <a:solidFill>
                  <a:schemeClr val="bg1"/>
                </a:solidFill>
              </a:rPr>
              <a:t>Today’s Agenda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DADA1-8BEB-7444-8D62-1054AB2DC17A}"/>
              </a:ext>
            </a:extLst>
          </p:cNvPr>
          <p:cNvSpPr txBox="1"/>
          <p:nvPr/>
        </p:nvSpPr>
        <p:spPr>
          <a:xfrm>
            <a:off x="638175" y="1507524"/>
            <a:ext cx="48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5398F4-077D-CC4A-A59A-000424E2840F}"/>
              </a:ext>
            </a:extLst>
          </p:cNvPr>
          <p:cNvSpPr txBox="1"/>
          <p:nvPr/>
        </p:nvSpPr>
        <p:spPr>
          <a:xfrm>
            <a:off x="1126962" y="1507524"/>
            <a:ext cx="648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Structures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8B510-357C-0343-8403-F27CC8D815FA}"/>
              </a:ext>
            </a:extLst>
          </p:cNvPr>
          <p:cNvSpPr txBox="1"/>
          <p:nvPr/>
        </p:nvSpPr>
        <p:spPr>
          <a:xfrm>
            <a:off x="642293" y="1931780"/>
            <a:ext cx="48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9574F-69E8-C841-945F-485D145E6FFB}"/>
              </a:ext>
            </a:extLst>
          </p:cNvPr>
          <p:cNvSpPr txBox="1"/>
          <p:nvPr/>
        </p:nvSpPr>
        <p:spPr>
          <a:xfrm>
            <a:off x="1131080" y="1931780"/>
            <a:ext cx="7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Control Statements and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6DA526-7246-5E47-BF08-5DD63D058FBC}"/>
              </a:ext>
            </a:extLst>
          </p:cNvPr>
          <p:cNvSpPr txBox="1"/>
          <p:nvPr/>
        </p:nvSpPr>
        <p:spPr>
          <a:xfrm>
            <a:off x="638176" y="2810754"/>
            <a:ext cx="48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B4E562-F658-5A48-ADA3-29F935235E39}"/>
              </a:ext>
            </a:extLst>
          </p:cNvPr>
          <p:cNvSpPr txBox="1"/>
          <p:nvPr/>
        </p:nvSpPr>
        <p:spPr>
          <a:xfrm>
            <a:off x="1126962" y="2810754"/>
            <a:ext cx="70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String Manipulation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38B510-357C-0343-8403-F27CC8D815FA}"/>
              </a:ext>
            </a:extLst>
          </p:cNvPr>
          <p:cNvSpPr txBox="1"/>
          <p:nvPr/>
        </p:nvSpPr>
        <p:spPr>
          <a:xfrm>
            <a:off x="638175" y="2371267"/>
            <a:ext cx="48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99574F-69E8-C841-945F-485D145E6FFB}"/>
              </a:ext>
            </a:extLst>
          </p:cNvPr>
          <p:cNvSpPr txBox="1"/>
          <p:nvPr/>
        </p:nvSpPr>
        <p:spPr>
          <a:xfrm>
            <a:off x="1126962" y="2371267"/>
            <a:ext cx="7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Declarative &amp; Functional Programming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Data Science Certification Program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36B392-8C8E-E643-B38A-4DC17040DBD5}"/>
              </a:ext>
            </a:extLst>
          </p:cNvPr>
          <p:cNvSpPr txBox="1"/>
          <p:nvPr/>
        </p:nvSpPr>
        <p:spPr>
          <a:xfrm>
            <a:off x="638176" y="3250241"/>
            <a:ext cx="48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32C42D-F8B9-4F4B-B90B-362934DF3638}"/>
              </a:ext>
            </a:extLst>
          </p:cNvPr>
          <p:cNvSpPr txBox="1"/>
          <p:nvPr/>
        </p:nvSpPr>
        <p:spPr>
          <a:xfrm>
            <a:off x="1126962" y="3250241"/>
            <a:ext cx="70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Searching and Sorting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5FEFC1-EC10-9E42-8FE4-DC4582E1D9C2}"/>
              </a:ext>
            </a:extLst>
          </p:cNvPr>
          <p:cNvSpPr txBox="1"/>
          <p:nvPr/>
        </p:nvSpPr>
        <p:spPr>
          <a:xfrm>
            <a:off x="638175" y="3666832"/>
            <a:ext cx="48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alpha val="50000"/>
                  </a:schemeClr>
                </a:solidFill>
              </a:rPr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A337EA-6DE0-9A4E-9CFF-CBCE10ABF630}"/>
              </a:ext>
            </a:extLst>
          </p:cNvPr>
          <p:cNvSpPr txBox="1"/>
          <p:nvPr/>
        </p:nvSpPr>
        <p:spPr>
          <a:xfrm>
            <a:off x="1126961" y="3666832"/>
            <a:ext cx="70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Two Pointers</a:t>
            </a:r>
          </a:p>
        </p:txBody>
      </p:sp>
    </p:spTree>
    <p:extLst>
      <p:ext uri="{BB962C8B-B14F-4D97-AF65-F5344CB8AC3E}">
        <p14:creationId xmlns:p14="http://schemas.microsoft.com/office/powerpoint/2010/main" val="377551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EE91F-6266-48E7-B019-E686AB64E4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995534E-D5A1-8347-AE8D-57F23E0DD4BC}" type="datetime1">
              <a:rPr lang="en-IN" sz="900" smtClean="0">
                <a:solidFill>
                  <a:srgbClr val="898989"/>
                </a:solidFill>
                <a:latin typeface="Proxima Nova Rg" pitchFamily="50" charset="0"/>
              </a:rPr>
              <a:t>07/04/20</a:t>
            </a:fld>
            <a:endParaRPr lang="en-IN" sz="900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055999" y="4775284"/>
            <a:ext cx="3075293" cy="2738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IN" sz="900" dirty="0">
                <a:solidFill>
                  <a:srgbClr val="898989"/>
                </a:solidFill>
                <a:latin typeface="Proxima Nova Rg" pitchFamily="50" charset="0"/>
              </a:rPr>
              <a:t>Footer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43E4283-C9C9-4B4B-8AD7-F5EB4A5101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13848" y="3501834"/>
            <a:ext cx="5355081" cy="837009"/>
          </a:xfrm>
          <a:prstGeom prst="rect">
            <a:avLst/>
          </a:prstGeom>
        </p:spPr>
        <p:txBody>
          <a:bodyPr/>
          <a:lstStyle>
            <a:lvl1pPr marL="214313" indent="-214313">
              <a:buFontTx/>
              <a:buBlip>
                <a:blip r:embed="rId2"/>
              </a:buBlip>
              <a:defRPr sz="12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Practice in teams of 4 students</a:t>
            </a:r>
          </a:p>
          <a:p>
            <a:pPr lvl="0"/>
            <a:r>
              <a:rPr lang="en-US" dirty="0"/>
              <a:t>Industry expert mentoring to learn better</a:t>
            </a:r>
          </a:p>
          <a:p>
            <a:pPr lvl="0"/>
            <a:r>
              <a:rPr lang="en-US" dirty="0"/>
              <a:t>Get personalised feedback for improvements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 sz="900" smtClean="0">
                <a:solidFill>
                  <a:srgbClr val="898989"/>
                </a:solidFill>
                <a:latin typeface="Proxima Nova Rg" pitchFamily="50" charset="0"/>
              </a:rPr>
              <a:pPr algn="r"/>
              <a:t>4</a:t>
            </a:fld>
            <a:endParaRPr lang="en-IN" sz="900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2B68-77BD-4049-9697-AD2FBFEACDD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236D4-B323-4764-BED7-2F5402425CD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A7D04D-C73F-4B53-A801-CFED8FE19269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blipFill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8" name="Title 11">
            <a:extLst>
              <a:ext uri="{FF2B5EF4-FFF2-40B4-BE49-F238E27FC236}">
                <a16:creationId xmlns:a16="http://schemas.microsoft.com/office/drawing/2014/main" id="{46D0CE53-AD08-4F42-B1C2-AC86BFAAF738}"/>
              </a:ext>
            </a:extLst>
          </p:cNvPr>
          <p:cNvSpPr txBox="1">
            <a:spLocks/>
          </p:cNvSpPr>
          <p:nvPr/>
        </p:nvSpPr>
        <p:spPr>
          <a:xfrm>
            <a:off x="642167" y="622347"/>
            <a:ext cx="5493203" cy="131899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b="0" kern="1200">
                <a:solidFill>
                  <a:schemeClr val="bg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srgbClr val="F5333F"/>
                </a:solidFill>
                <a:latin typeface="Proxima Nova" panose="02000506030000020004" pitchFamily="2" charset="0"/>
              </a:rPr>
              <a:t>Poll 1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 txBox="1">
            <a:spLocks/>
          </p:cNvSpPr>
          <p:nvPr/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6B365F-EC8F-42A8-B42C-7958EDEAFDB5}" type="datetimeFigureOut">
              <a:rPr lang="en-IN" smtClean="0">
                <a:solidFill>
                  <a:srgbClr val="FF0000"/>
                </a:solidFill>
              </a:rPr>
              <a:pPr/>
              <a:t>07/04/20</a:t>
            </a:fld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 txBox="1">
            <a:spLocks/>
          </p:cNvSpPr>
          <p:nvPr/>
        </p:nvSpPr>
        <p:spPr>
          <a:xfrm>
            <a:off x="6511924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FF0000"/>
                </a:solidFill>
              </a:rPr>
              <a:t>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40077C-D774-6A4A-99ED-282FA37BB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835" y="207090"/>
            <a:ext cx="813630" cy="2171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534" y="1696825"/>
            <a:ext cx="51697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What is your familiarity with Python?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Never used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Basic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Advanced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36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</p:spPr>
        <p:txBody>
          <a:bodyPr/>
          <a:lstStyle/>
          <a:p>
            <a:fld id="{E1074919-AC28-3C4F-8039-27D3D8CCFE52}" type="datetime1">
              <a:rPr lang="en-IN" sz="900" smtClean="0">
                <a:solidFill>
                  <a:srgbClr val="FF0000"/>
                </a:solidFill>
                <a:latin typeface="Proxima Nova Rg" pitchFamily="50" charset="0"/>
              </a:rPr>
              <a:t>07/04/20</a:t>
            </a:fld>
            <a:endParaRPr lang="en-IN" sz="900" dirty="0">
              <a:solidFill>
                <a:srgbClr val="FF0000"/>
              </a:solidFill>
              <a:latin typeface="Proxima Nova Rg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AFF5C-7FC8-4109-B8D4-C404924A67A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491426" y="1229006"/>
            <a:ext cx="6182498" cy="327979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1400" b="1" dirty="0">
                <a:latin typeface="Proxima Nova Light" panose="02000506030000020004" pitchFamily="2" charset="77"/>
              </a:rPr>
              <a:t>Functions in Python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dirty="0"/>
              <a:t>A function is a block of code which only runs when it is called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dirty="0"/>
              <a:t>You can pass data, known as parameters, into a function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dirty="0"/>
              <a:t>A function can return data as a result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dirty="0"/>
              <a:t>In Python a function is defined using the </a:t>
            </a:r>
            <a:r>
              <a:rPr lang="en-IN" sz="1400" b="1" dirty="0"/>
              <a:t>def</a:t>
            </a:r>
            <a:r>
              <a:rPr lang="en-IN" sz="1400" dirty="0"/>
              <a:t> keyword</a:t>
            </a:r>
          </a:p>
          <a:p>
            <a:pPr marL="800100" lvl="1" indent="-285750"/>
            <a:r>
              <a:rPr lang="en-IN" sz="1400" dirty="0"/>
              <a:t>E.g. def </a:t>
            </a:r>
            <a:r>
              <a:rPr lang="en-IN" sz="1400" dirty="0" err="1"/>
              <a:t>print_hello</a:t>
            </a:r>
            <a:r>
              <a:rPr lang="en-IN" sz="1400" dirty="0"/>
              <a:t>(): print(“Hello”)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dirty="0"/>
              <a:t>To call a function, use the function name followed by parenthesis</a:t>
            </a:r>
          </a:p>
          <a:p>
            <a:pPr marL="800100" lvl="1" indent="-285750"/>
            <a:r>
              <a:rPr lang="en-IN" sz="1400" dirty="0"/>
              <a:t>E.g. </a:t>
            </a:r>
            <a:r>
              <a:rPr lang="en-IN" sz="1400" dirty="0" err="1"/>
              <a:t>print_hello</a:t>
            </a:r>
            <a:r>
              <a:rPr lang="en-IN" sz="1400" dirty="0"/>
              <a:t>()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IN" sz="1400" b="1" dirty="0">
              <a:latin typeface="Proxima Nova Light" panose="02000506030000020004" pitchFamily="2" charset="77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IN" sz="1400" b="1" dirty="0">
              <a:latin typeface="Proxima Nova Light" panose="02000506030000020004" pitchFamily="2" charset="77"/>
            </a:endParaRPr>
          </a:p>
          <a:p>
            <a:pPr algn="l"/>
            <a:endParaRPr lang="en-I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IN" sz="1400" dirty="0">
              <a:latin typeface="Proxima Nova Light" panose="02000506030000020004" pitchFamily="2" charset="77"/>
            </a:endParaRP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 sz="900" smtClean="0">
                <a:solidFill>
                  <a:srgbClr val="FF0000"/>
                </a:solidFill>
                <a:latin typeface="Proxima Nova Rg" pitchFamily="50" charset="0"/>
              </a:rPr>
              <a:pPr algn="r"/>
              <a:t>5</a:t>
            </a:fld>
            <a:endParaRPr lang="en-IN" sz="900" dirty="0">
              <a:solidFill>
                <a:srgbClr val="FF0000"/>
              </a:solidFill>
              <a:latin typeface="Proxima Nova Rg" pitchFamily="50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AECC2962-F17F-BC44-B3A0-C23E833217E6}"/>
              </a:ext>
            </a:extLst>
          </p:cNvPr>
          <p:cNvSpPr txBox="1">
            <a:spLocks/>
          </p:cNvSpPr>
          <p:nvPr/>
        </p:nvSpPr>
        <p:spPr>
          <a:xfrm>
            <a:off x="385994" y="126216"/>
            <a:ext cx="4292794" cy="403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solidFill>
                  <a:schemeClr val="bg1"/>
                </a:solidFill>
                <a:latin typeface="Proxima Nova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IN" dirty="0">
                <a:latin typeface="Proxima Nova Light" panose="02000506030000020004" pitchFamily="2" charset="77"/>
              </a:rPr>
              <a:t>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0CFB28-585A-BD45-82A8-860055929B07}"/>
              </a:ext>
            </a:extLst>
          </p:cNvPr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50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</p:spPr>
        <p:txBody>
          <a:bodyPr/>
          <a:lstStyle/>
          <a:p>
            <a:fld id="{E1074919-AC28-3C4F-8039-27D3D8CCFE52}" type="datetime1">
              <a:rPr lang="en-IN" sz="900" smtClean="0">
                <a:solidFill>
                  <a:srgbClr val="FF0000"/>
                </a:solidFill>
                <a:latin typeface="Proxima Nova Rg" pitchFamily="50" charset="0"/>
              </a:rPr>
              <a:t>07/04/20</a:t>
            </a:fld>
            <a:endParaRPr lang="en-IN" sz="900" dirty="0">
              <a:solidFill>
                <a:srgbClr val="FF0000"/>
              </a:solidFill>
              <a:latin typeface="Proxima Nova Rg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AFF5C-7FC8-4109-B8D4-C404924A67A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491426" y="1229006"/>
            <a:ext cx="6182498" cy="327979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IN" sz="1400" b="1" dirty="0">
                <a:latin typeface="Proxima Nova Light" panose="02000506030000020004" pitchFamily="2" charset="77"/>
              </a:rPr>
              <a:t>Lambda, Map, Filter, Reduce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b="1" dirty="0"/>
              <a:t>Lambda: </a:t>
            </a:r>
            <a:r>
              <a:rPr lang="en-IN" sz="1400" dirty="0"/>
              <a:t>A lambda function is a small anonymous function which does not need to be named. It can contain only one operation.</a:t>
            </a:r>
            <a:endParaRPr lang="en-IN" sz="14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b="1" dirty="0"/>
              <a:t>Map:</a:t>
            </a:r>
            <a:r>
              <a:rPr lang="en-IN" sz="1400" dirty="0"/>
              <a:t> Transform values in a sequence. This is done with the help of functions.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b="1" dirty="0"/>
              <a:t>Filter:</a:t>
            </a:r>
            <a:r>
              <a:rPr lang="en-IN" sz="1400" dirty="0"/>
              <a:t> Filter out elements in a list satisfying the given set of constraints or conditions. Suppose we wish to filter out values which are even then we can take the help of filter() function.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b="1" dirty="0"/>
              <a:t>Reduce: </a:t>
            </a:r>
            <a:r>
              <a:rPr lang="en-IN" sz="1400" dirty="0"/>
              <a:t>Aggregate values in a list. Suppose we wish to compute the sum of numbers in a list.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IN" sz="1400" b="1" dirty="0">
              <a:latin typeface="Proxima Nova Light" panose="02000506030000020004" pitchFamily="2" charset="77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IN" sz="1400" b="1" dirty="0">
              <a:latin typeface="Proxima Nova Light" panose="02000506030000020004" pitchFamily="2" charset="77"/>
            </a:endParaRPr>
          </a:p>
          <a:p>
            <a:pPr algn="l"/>
            <a:endParaRPr lang="en-I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IN" sz="1400" dirty="0">
              <a:latin typeface="Proxima Nova Light" panose="02000506030000020004" pitchFamily="2" charset="77"/>
            </a:endParaRP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 sz="900" smtClean="0">
                <a:solidFill>
                  <a:srgbClr val="FF0000"/>
                </a:solidFill>
                <a:latin typeface="Proxima Nova Rg" pitchFamily="50" charset="0"/>
              </a:rPr>
              <a:pPr algn="r"/>
              <a:t>6</a:t>
            </a:fld>
            <a:endParaRPr lang="en-IN" sz="900" dirty="0">
              <a:solidFill>
                <a:srgbClr val="FF0000"/>
              </a:solidFill>
              <a:latin typeface="Proxima Nova Rg" pitchFamily="50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AECC2962-F17F-BC44-B3A0-C23E833217E6}"/>
              </a:ext>
            </a:extLst>
          </p:cNvPr>
          <p:cNvSpPr txBox="1">
            <a:spLocks/>
          </p:cNvSpPr>
          <p:nvPr/>
        </p:nvSpPr>
        <p:spPr>
          <a:xfrm>
            <a:off x="385994" y="126216"/>
            <a:ext cx="4292794" cy="403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solidFill>
                  <a:schemeClr val="bg1"/>
                </a:solidFill>
                <a:latin typeface="Proxima Nova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IN" dirty="0">
                <a:latin typeface="Proxima Nova Light" panose="02000506030000020004" pitchFamily="2" charset="77"/>
              </a:rPr>
              <a:t>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0CFB28-585A-BD45-82A8-860055929B07}"/>
              </a:ext>
            </a:extLst>
          </p:cNvPr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42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22257" y="4768056"/>
            <a:ext cx="2057400" cy="273844"/>
          </a:xfrm>
          <a:prstGeom prst="rect">
            <a:avLst/>
          </a:prstGeom>
        </p:spPr>
        <p:txBody>
          <a:bodyPr/>
          <a:lstStyle/>
          <a:p>
            <a:fld id="{E1074919-AC28-3C4F-8039-27D3D8CCFE52}" type="datetime1">
              <a:rPr lang="en-IN" sz="900" smtClean="0">
                <a:solidFill>
                  <a:srgbClr val="FF0000"/>
                </a:solidFill>
                <a:latin typeface="Proxima Nova Rg" pitchFamily="50" charset="0"/>
              </a:rPr>
              <a:t>07/04/20</a:t>
            </a:fld>
            <a:endParaRPr lang="en-IN" sz="900" dirty="0">
              <a:solidFill>
                <a:srgbClr val="FF0000"/>
              </a:solidFill>
              <a:latin typeface="Proxima Nova Rg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AFF5C-7FC8-4109-B8D4-C404924A67A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491426" y="1229006"/>
            <a:ext cx="6182498" cy="3279793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400" dirty="0"/>
              <a:t>Functional languages are </a:t>
            </a:r>
            <a:r>
              <a:rPr lang="en-IN" sz="1400" b="1" dirty="0"/>
              <a:t>declarative</a:t>
            </a:r>
            <a:r>
              <a:rPr lang="en-IN" sz="1400" dirty="0"/>
              <a:t> languages, they tell the computer what result they want. This is usually contrasted with </a:t>
            </a:r>
            <a:r>
              <a:rPr lang="en-IN" sz="1400" b="1" dirty="0"/>
              <a:t>imperative</a:t>
            </a:r>
            <a:r>
              <a:rPr lang="en-IN" sz="1400" dirty="0"/>
              <a:t> languages that tell the computer what steps to take to solve a problem.</a:t>
            </a:r>
            <a:endParaRPr lang="en-IN" sz="1400" b="1" dirty="0"/>
          </a:p>
          <a:p>
            <a:pPr marL="800100" lvl="1" indent="-285750"/>
            <a:r>
              <a:rPr lang="en-IN" sz="1400" b="1" dirty="0"/>
              <a:t>Pure Functions</a:t>
            </a:r>
            <a:r>
              <a:rPr lang="en-IN" sz="1400" dirty="0"/>
              <a:t> - do not have side effects, that is, they do not change the state of the program. Given the same input, a pure function will always produce the same output. </a:t>
            </a:r>
          </a:p>
          <a:p>
            <a:pPr marL="800100" lvl="1" indent="-285750"/>
            <a:r>
              <a:rPr lang="en-IN" sz="1400" b="1" dirty="0"/>
              <a:t>Immutability</a:t>
            </a:r>
            <a:r>
              <a:rPr lang="en-IN" sz="1400" dirty="0"/>
              <a:t> - data cannot be changed after it is created. Take for example creating a List with 3 items and storing it in a variable </a:t>
            </a:r>
            <a:r>
              <a:rPr lang="en-IN" sz="1400" dirty="0" err="1"/>
              <a:t>my_list</a:t>
            </a:r>
            <a:r>
              <a:rPr lang="en-IN" sz="1400" dirty="0"/>
              <a:t>. If </a:t>
            </a:r>
            <a:r>
              <a:rPr lang="en-IN" sz="1400" dirty="0" err="1"/>
              <a:t>my_list</a:t>
            </a:r>
            <a:r>
              <a:rPr lang="en-IN" sz="1400" dirty="0"/>
              <a:t> is immutable, you wouldn't be able to change the individual items. You would have to set </a:t>
            </a:r>
            <a:r>
              <a:rPr lang="en-IN" sz="1400" dirty="0" err="1"/>
              <a:t>my_list</a:t>
            </a:r>
            <a:r>
              <a:rPr lang="en-IN" sz="1400" dirty="0"/>
              <a:t> to a new List if you'd like to use different values. </a:t>
            </a:r>
          </a:p>
          <a:p>
            <a:pPr marL="800100" lvl="1" indent="-285750"/>
            <a:r>
              <a:rPr lang="en-IN" sz="1400" b="1" dirty="0"/>
              <a:t>Higher Order Functions</a:t>
            </a:r>
            <a:r>
              <a:rPr lang="en-IN" sz="1400" dirty="0"/>
              <a:t> - functions can accept other functions as parameters and functions can return new functions as output. </a:t>
            </a:r>
            <a:endParaRPr lang="en-IN" sz="1400" b="1" dirty="0">
              <a:latin typeface="Proxima Nova Light" panose="02000506030000020004" pitchFamily="2" charset="77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IN" sz="1400" b="1" dirty="0">
              <a:latin typeface="Proxima Nova Light" panose="02000506030000020004" pitchFamily="2" charset="77"/>
            </a:endParaRPr>
          </a:p>
          <a:p>
            <a:pPr algn="l"/>
            <a:endParaRPr lang="en-IN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endParaRPr lang="en-IN" sz="1400" dirty="0">
              <a:latin typeface="Proxima Nova Light" panose="02000506030000020004" pitchFamily="2" charset="77"/>
            </a:endParaRP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 sz="900" smtClean="0">
                <a:solidFill>
                  <a:srgbClr val="FF0000"/>
                </a:solidFill>
                <a:latin typeface="Proxima Nova Rg" pitchFamily="50" charset="0"/>
              </a:rPr>
              <a:pPr algn="r"/>
              <a:t>7</a:t>
            </a:fld>
            <a:endParaRPr lang="en-IN" sz="900" dirty="0">
              <a:solidFill>
                <a:srgbClr val="FF0000"/>
              </a:solidFill>
              <a:latin typeface="Proxima Nova Rg" pitchFamily="50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AECC2962-F17F-BC44-B3A0-C23E833217E6}"/>
              </a:ext>
            </a:extLst>
          </p:cNvPr>
          <p:cNvSpPr txBox="1">
            <a:spLocks/>
          </p:cNvSpPr>
          <p:nvPr/>
        </p:nvSpPr>
        <p:spPr>
          <a:xfrm>
            <a:off x="385994" y="126216"/>
            <a:ext cx="4292794" cy="403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solidFill>
                  <a:schemeClr val="bg1"/>
                </a:solidFill>
                <a:latin typeface="Proxima Nova" panose="02000506030000020004" pitchFamily="2" charset="0"/>
                <a:ea typeface="+mj-ea"/>
                <a:cs typeface="+mj-cs"/>
              </a:defRPr>
            </a:lvl1pPr>
          </a:lstStyle>
          <a:p>
            <a:r>
              <a:rPr lang="en-IN" dirty="0">
                <a:latin typeface="Proxima Nova Light" panose="02000506030000020004" pitchFamily="2" charset="77"/>
              </a:rPr>
              <a:t>Functional Programming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0CFB28-585A-BD45-82A8-860055929B07}"/>
              </a:ext>
            </a:extLst>
          </p:cNvPr>
          <p:cNvSpPr/>
          <p:nvPr/>
        </p:nvSpPr>
        <p:spPr>
          <a:xfrm>
            <a:off x="0" y="634701"/>
            <a:ext cx="9144000" cy="346934"/>
          </a:xfrm>
          <a:prstGeom prst="rect">
            <a:avLst/>
          </a:prstGeom>
          <a:solidFill>
            <a:srgbClr val="E7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2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EE91F-6266-48E7-B019-E686AB64E4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995534E-D5A1-8347-AE8D-57F23E0DD4BC}" type="datetime1">
              <a:rPr lang="en-IN" sz="900" smtClean="0">
                <a:solidFill>
                  <a:srgbClr val="898989"/>
                </a:solidFill>
                <a:latin typeface="Proxima Nova Rg" pitchFamily="50" charset="0"/>
              </a:rPr>
              <a:t>07/04/20</a:t>
            </a:fld>
            <a:endParaRPr lang="en-IN" sz="900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055999" y="4775284"/>
            <a:ext cx="3075293" cy="2738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IN" sz="900" dirty="0">
                <a:solidFill>
                  <a:srgbClr val="898989"/>
                </a:solidFill>
                <a:latin typeface="Proxima Nova Rg" pitchFamily="50" charset="0"/>
              </a:rPr>
              <a:t>Footer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43E4283-C9C9-4B4B-8AD7-F5EB4A5101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13848" y="3501834"/>
            <a:ext cx="5355081" cy="837009"/>
          </a:xfrm>
          <a:prstGeom prst="rect">
            <a:avLst/>
          </a:prstGeom>
        </p:spPr>
        <p:txBody>
          <a:bodyPr/>
          <a:lstStyle>
            <a:lvl1pPr marL="214313" indent="-214313">
              <a:buFontTx/>
              <a:buBlip>
                <a:blip r:embed="rId2"/>
              </a:buBlip>
              <a:defRPr sz="12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Practice in teams of 4 students</a:t>
            </a:r>
          </a:p>
          <a:p>
            <a:pPr lvl="0"/>
            <a:r>
              <a:rPr lang="en-US" dirty="0"/>
              <a:t>Industry expert mentoring to learn better</a:t>
            </a:r>
          </a:p>
          <a:p>
            <a:pPr lvl="0"/>
            <a:r>
              <a:rPr lang="en-US" dirty="0"/>
              <a:t>Get personalised feedback for improvements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 sz="900" smtClean="0">
                <a:solidFill>
                  <a:srgbClr val="898989"/>
                </a:solidFill>
                <a:latin typeface="Proxima Nova Rg" pitchFamily="50" charset="0"/>
              </a:rPr>
              <a:pPr algn="r"/>
              <a:t>8</a:t>
            </a:fld>
            <a:endParaRPr lang="en-IN" sz="900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2B68-77BD-4049-9697-AD2FBFEACDD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236D4-B323-4764-BED7-2F5402425CD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A7D04D-C73F-4B53-A801-CFED8FE19269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blipFill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8" name="Title 11">
            <a:extLst>
              <a:ext uri="{FF2B5EF4-FFF2-40B4-BE49-F238E27FC236}">
                <a16:creationId xmlns:a16="http://schemas.microsoft.com/office/drawing/2014/main" id="{46D0CE53-AD08-4F42-B1C2-AC86BFAAF738}"/>
              </a:ext>
            </a:extLst>
          </p:cNvPr>
          <p:cNvSpPr txBox="1">
            <a:spLocks/>
          </p:cNvSpPr>
          <p:nvPr/>
        </p:nvSpPr>
        <p:spPr>
          <a:xfrm>
            <a:off x="642167" y="622347"/>
            <a:ext cx="5493203" cy="131899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b="0" kern="1200">
                <a:solidFill>
                  <a:schemeClr val="bg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srgbClr val="F5333F"/>
                </a:solidFill>
                <a:latin typeface="Proxima Nova" panose="02000506030000020004" pitchFamily="2" charset="0"/>
              </a:rPr>
              <a:t>Poll 2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 txBox="1">
            <a:spLocks/>
          </p:cNvSpPr>
          <p:nvPr/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6B365F-EC8F-42A8-B42C-7958EDEAFDB5}" type="datetimeFigureOut">
              <a:rPr lang="en-IN" smtClean="0">
                <a:solidFill>
                  <a:srgbClr val="FF0000"/>
                </a:solidFill>
              </a:rPr>
              <a:pPr/>
              <a:t>07/04/20</a:t>
            </a:fld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 txBox="1">
            <a:spLocks/>
          </p:cNvSpPr>
          <p:nvPr/>
        </p:nvSpPr>
        <p:spPr>
          <a:xfrm>
            <a:off x="6511924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FF0000"/>
                </a:solidFill>
              </a:rPr>
              <a:t>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40077C-D774-6A4A-99ED-282FA37BB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835" y="207090"/>
            <a:ext cx="813630" cy="2171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534" y="1696825"/>
            <a:ext cx="51697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What will the following code produce?</a:t>
            </a:r>
          </a:p>
          <a:p>
            <a:r>
              <a:rPr lang="en-IN" b="1" dirty="0"/>
              <a:t>ls=[1,2,3,4]</a:t>
            </a:r>
          </a:p>
          <a:p>
            <a:r>
              <a:rPr lang="en-IN" b="1" dirty="0"/>
              <a:t>print(</a:t>
            </a:r>
            <a:r>
              <a:rPr lang="en-IN" b="1" dirty="0" err="1"/>
              <a:t>functools.reduce</a:t>
            </a:r>
            <a:r>
              <a:rPr lang="en-IN" b="1" dirty="0"/>
              <a:t>(lambda x, </a:t>
            </a:r>
            <a:r>
              <a:rPr lang="en-IN" b="1" dirty="0" err="1"/>
              <a:t>y:x</a:t>
            </a:r>
            <a:r>
              <a:rPr lang="en-IN" b="1" dirty="0"/>
              <a:t>*y, ls))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Error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10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24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No output</a:t>
            </a:r>
          </a:p>
        </p:txBody>
      </p:sp>
    </p:spTree>
    <p:extLst>
      <p:ext uri="{BB962C8B-B14F-4D97-AF65-F5344CB8AC3E}">
        <p14:creationId xmlns:p14="http://schemas.microsoft.com/office/powerpoint/2010/main" val="476947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EE91F-6266-48E7-B019-E686AB64E42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5C41373-8410-7E43-98CC-4EFDDD10C8A6}" type="datetime1">
              <a:rPr lang="en-IN" sz="900" smtClean="0">
                <a:solidFill>
                  <a:srgbClr val="898989"/>
                </a:solidFill>
                <a:latin typeface="Proxima Nova Rg" pitchFamily="50" charset="0"/>
              </a:rPr>
              <a:t>07/04/20</a:t>
            </a:fld>
            <a:endParaRPr lang="en-IN" sz="900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055999" y="4775284"/>
            <a:ext cx="3075293" cy="27384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IN" sz="900" dirty="0">
                <a:solidFill>
                  <a:srgbClr val="898989"/>
                </a:solidFill>
                <a:latin typeface="Proxima Nova Rg" pitchFamily="50" charset="0"/>
              </a:rPr>
              <a:t>Footer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43E4283-C9C9-4B4B-8AD7-F5EB4A5101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13848" y="3501834"/>
            <a:ext cx="5355081" cy="837009"/>
          </a:xfrm>
          <a:prstGeom prst="rect">
            <a:avLst/>
          </a:prstGeom>
        </p:spPr>
        <p:txBody>
          <a:bodyPr/>
          <a:lstStyle>
            <a:lvl1pPr marL="214313" indent="-214313">
              <a:buFontTx/>
              <a:buBlip>
                <a:blip r:embed="rId2"/>
              </a:buBlip>
              <a:defRPr sz="1200" b="0">
                <a:latin typeface="Proxima Nova Rg" panose="02000506030000020004" pitchFamily="50" charset="0"/>
              </a:defRPr>
            </a:lvl1pPr>
          </a:lstStyle>
          <a:p>
            <a:pPr lvl="0"/>
            <a:r>
              <a:rPr lang="en-US" dirty="0"/>
              <a:t>Practice in teams of 4 students</a:t>
            </a:r>
          </a:p>
          <a:p>
            <a:pPr lvl="0"/>
            <a:r>
              <a:rPr lang="en-US" dirty="0"/>
              <a:t>Industry expert mentoring to learn better</a:t>
            </a:r>
          </a:p>
          <a:p>
            <a:pPr lvl="0"/>
            <a:r>
              <a:rPr lang="en-US" dirty="0"/>
              <a:t>Get personalised feedback for improvements</a:t>
            </a:r>
          </a:p>
        </p:txBody>
      </p:sp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767263"/>
            <a:ext cx="2057400" cy="274637"/>
          </a:xfrm>
          <a:prstGeom prst="rect">
            <a:avLst/>
          </a:prstGeom>
        </p:spPr>
        <p:txBody>
          <a:bodyPr/>
          <a:lstStyle/>
          <a:p>
            <a:pPr algn="r"/>
            <a:fld id="{273EEA2F-D825-49D3-9C25-497F06EFD3F7}" type="slidenum">
              <a:rPr lang="en-IN" sz="900" smtClean="0">
                <a:solidFill>
                  <a:srgbClr val="898989"/>
                </a:solidFill>
                <a:latin typeface="Proxima Nova Rg" pitchFamily="50" charset="0"/>
              </a:rPr>
              <a:pPr algn="r"/>
              <a:t>9</a:t>
            </a:fld>
            <a:endParaRPr lang="en-IN" sz="900" dirty="0">
              <a:solidFill>
                <a:srgbClr val="898989"/>
              </a:solidFill>
              <a:latin typeface="Proxima Nova Rg" pitchFamily="50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2B68-77BD-4049-9697-AD2FBFEACDD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236D4-B323-4764-BED7-2F5402425CD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A7D04D-C73F-4B53-A801-CFED8FE19269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blipFill>
            <a:blip r:embed="rId4">
              <a:alphaModFix amt="17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13" dirty="0"/>
          </a:p>
        </p:txBody>
      </p:sp>
      <p:sp>
        <p:nvSpPr>
          <p:cNvPr id="18" name="Title 11">
            <a:extLst>
              <a:ext uri="{FF2B5EF4-FFF2-40B4-BE49-F238E27FC236}">
                <a16:creationId xmlns:a16="http://schemas.microsoft.com/office/drawing/2014/main" id="{46D0CE53-AD08-4F42-B1C2-AC86BFAAF738}"/>
              </a:ext>
            </a:extLst>
          </p:cNvPr>
          <p:cNvSpPr txBox="1">
            <a:spLocks/>
          </p:cNvSpPr>
          <p:nvPr/>
        </p:nvSpPr>
        <p:spPr>
          <a:xfrm>
            <a:off x="642167" y="622347"/>
            <a:ext cx="5493203" cy="131899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700" b="0" kern="1200">
                <a:solidFill>
                  <a:schemeClr val="bg1"/>
                </a:solidFill>
                <a:latin typeface="Neue Plak" panose="020B0804030202020204" pitchFamily="34" charset="0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srgbClr val="F5333F"/>
                </a:solidFill>
                <a:latin typeface="Proxima Nova" panose="02000506030000020004" pitchFamily="2" charset="0"/>
              </a:rPr>
              <a:t>Poll 2(Answer)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AB3B546-51CB-4994-A9F1-8F1962DB7C80}"/>
              </a:ext>
            </a:extLst>
          </p:cNvPr>
          <p:cNvSpPr txBox="1">
            <a:spLocks/>
          </p:cNvSpPr>
          <p:nvPr/>
        </p:nvSpPr>
        <p:spPr>
          <a:xfrm>
            <a:off x="638175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6B365F-EC8F-42A8-B42C-7958EDEAFDB5}" type="datetimeFigureOut">
              <a:rPr lang="en-IN" smtClean="0">
                <a:solidFill>
                  <a:srgbClr val="FF0000"/>
                </a:solidFill>
              </a:rPr>
              <a:pPr/>
              <a:t>07/04/20</a:t>
            </a:fld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64FD5022-C834-4670-BF94-5D8ED5DD90FA}"/>
              </a:ext>
            </a:extLst>
          </p:cNvPr>
          <p:cNvSpPr txBox="1">
            <a:spLocks/>
          </p:cNvSpPr>
          <p:nvPr/>
        </p:nvSpPr>
        <p:spPr>
          <a:xfrm>
            <a:off x="6511924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FF0000"/>
                </a:solidFill>
              </a:rPr>
              <a:t>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40077C-D774-6A4A-99ED-282FA37BB4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835" y="207090"/>
            <a:ext cx="813630" cy="2171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61534" y="1696825"/>
            <a:ext cx="51697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What will the following code produce?</a:t>
            </a:r>
          </a:p>
          <a:p>
            <a:r>
              <a:rPr lang="en-IN" b="1" dirty="0"/>
              <a:t>ls=[1,2,3,4]</a:t>
            </a:r>
          </a:p>
          <a:p>
            <a:r>
              <a:rPr lang="en-IN" b="1" dirty="0"/>
              <a:t>print(</a:t>
            </a:r>
            <a:r>
              <a:rPr lang="en-IN" b="1" dirty="0" err="1"/>
              <a:t>functools.reduce</a:t>
            </a:r>
            <a:r>
              <a:rPr lang="en-IN" b="1" dirty="0"/>
              <a:t>(lambda x, </a:t>
            </a:r>
            <a:r>
              <a:rPr lang="en-IN" b="1" dirty="0" err="1"/>
              <a:t>y:x</a:t>
            </a:r>
            <a:r>
              <a:rPr lang="en-IN" b="1" dirty="0"/>
              <a:t>*y, ls))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Error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10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rgbClr val="FF0000"/>
                </a:solidFill>
              </a:rPr>
              <a:t>24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No output</a:t>
            </a:r>
          </a:p>
        </p:txBody>
      </p:sp>
    </p:spTree>
    <p:extLst>
      <p:ext uri="{BB962C8B-B14F-4D97-AF65-F5344CB8AC3E}">
        <p14:creationId xmlns:p14="http://schemas.microsoft.com/office/powerpoint/2010/main" val="34436296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A0B7D4BF-F823-4A60-AE97-D3B3BE85E950}" vid="{1ADBB6A7-6E7E-4ADD-AD9D-36AA95C6FA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MASTER_UPGRAD</Template>
  <TotalTime>25397</TotalTime>
  <Words>808</Words>
  <Application>Microsoft Macintosh PowerPoint</Application>
  <PresentationFormat>On-screen Show (16:9)</PresentationFormat>
  <Paragraphs>176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Neue Plak</vt:lpstr>
      <vt:lpstr>Proxima Nova</vt:lpstr>
      <vt:lpstr>Proxima Nova Light</vt:lpstr>
      <vt:lpstr>Proxima Nova Rg</vt:lpstr>
      <vt:lpstr>Roboto Cn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harsh.asiwal@gmail.com</dc:creator>
  <cp:lastModifiedBy>Siddhesh Pisal</cp:lastModifiedBy>
  <cp:revision>249</cp:revision>
  <dcterms:created xsi:type="dcterms:W3CDTF">2019-01-02T10:18:22Z</dcterms:created>
  <dcterms:modified xsi:type="dcterms:W3CDTF">2020-04-07T09:33:59Z</dcterms:modified>
</cp:coreProperties>
</file>